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7" r:id="rId5"/>
    <p:sldId id="260" r:id="rId6"/>
    <p:sldId id="262" r:id="rId7"/>
    <p:sldId id="259" r:id="rId8"/>
    <p:sldId id="261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20F7-06D4-4251-A4EC-00375BBD3FD1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965C-792A-4CD8-8B30-E10866F2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900igr.net/up/datai/150139/0001-001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i/150139/0001-001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57356" y="1500174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ортреты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avatars.mds.yandex.net/get-pdb/1866711/494e6c0f-5e84-4c3d-bab5-50ab7b925924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4878" b="4876"/>
          <a:stretch>
            <a:fillRect/>
          </a:stretch>
        </p:blipFill>
        <p:spPr bwMode="auto">
          <a:xfrm rot="20516374" flipH="1">
            <a:off x="714348" y="500042"/>
            <a:ext cx="2139842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357562"/>
            <a:ext cx="1984371" cy="257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User\Desktop\п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357562"/>
            <a:ext cx="2071702" cy="2567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C:\Users\User\Desktop\п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465">
            <a:off x="6629939" y="906998"/>
            <a:ext cx="1901502" cy="2349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Desktop\портрет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38420"/>
            <a:ext cx="3165384" cy="42178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785794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Смешав коричневую и белую краски и получив бежевый оттенок, нарисуйте маме контуры бровей и носа.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User\Desktop\портрет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3290568" cy="438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85723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Нарисуйте маме глаза, губы, румянец на щеках.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786454"/>
            <a:ext cx="416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Замечательный мамин портрет готов!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14" t="1752"/>
          <a:stretch>
            <a:fillRect/>
          </a:stretch>
        </p:blipFill>
        <p:spPr bwMode="auto">
          <a:xfrm>
            <a:off x="1500166" y="1428736"/>
            <a:ext cx="5366289" cy="400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14678" y="785794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Портрет папы.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avatars.mds.yandex.net/get-pdb/2078597/beed5dff-86c9-4630-8dda-75a6776d2ad5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29286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ребята!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я предлагаю вам нарисовать портрет брата или сестры, мамы и папы.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Приготовиться к рисованию портрета  человека очень просто: для этого понадобятся только карандаши (простой и цветные),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краски, 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бумаги и ластик. 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только необходимо лишь следовать всем указаниям, поэтапно воспроизводя на бумаге отдельные детали рисунка. Итак, берем в руки простой карандаш и приступаем!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ортрет\10.jpg"/>
          <p:cNvPicPr>
            <a:picLocks noChangeAspect="1" noChangeArrowheads="1"/>
          </p:cNvPicPr>
          <p:nvPr/>
        </p:nvPicPr>
        <p:blipFill>
          <a:blip r:embed="rId3"/>
          <a:srcRect b="3400"/>
          <a:stretch>
            <a:fillRect/>
          </a:stretch>
        </p:blipFill>
        <p:spPr bwMode="auto">
          <a:xfrm>
            <a:off x="4643438" y="3510030"/>
            <a:ext cx="1981195" cy="270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Desktop\портрет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24970"/>
            <a:ext cx="2976566" cy="39496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285860"/>
            <a:ext cx="72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1.  Намечаем и рисуем овал в верхней части листа.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714356"/>
            <a:ext cx="20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Портрет  мальчика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763"/>
            <a:ext cx="928690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User\Desktop\портрет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426406"/>
            <a:ext cx="2700339" cy="36314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07154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2. Рисуем шею. Рисуем плечи «горочками». Рисуем разметку лица: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горизонтально делим лицо пополам, а вертикально на три примерно равные части. На верхней линии рисуем брови.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овалы глаз, кружок радужки и зрачок.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User\Desktop\портрет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41166"/>
            <a:ext cx="2833690" cy="38690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21442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3. Рисуем прическу и одежду. Ребята, подумайте  как  правильно нарисовать направление роста волос.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User\Desktop\портрет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2843215" cy="393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0" y="121442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 4. Выберете во что одеть портретируемого.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Подумайте  как  правильно нарисовать линию воротника одежды.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1733" t="10000" r="25200" b="26667"/>
          <a:stretch>
            <a:fillRect/>
          </a:stretch>
        </p:blipFill>
        <p:spPr bwMode="auto">
          <a:xfrm>
            <a:off x="1071538" y="1928802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24285" t="29084" r="24938"/>
          <a:stretch>
            <a:fillRect/>
          </a:stretch>
        </p:blipFill>
        <p:spPr bwMode="auto">
          <a:xfrm>
            <a:off x="3143240" y="3429000"/>
            <a:ext cx="2000264" cy="233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User\Desktop\13.jpg"/>
          <p:cNvPicPr>
            <a:picLocks noChangeAspect="1" noChangeArrowheads="1"/>
          </p:cNvPicPr>
          <p:nvPr/>
        </p:nvPicPr>
        <p:blipFill>
          <a:blip r:embed="rId5"/>
          <a:srcRect l="26191" t="5538" r="30951" b="7176"/>
          <a:stretch>
            <a:fillRect/>
          </a:stretch>
        </p:blipFill>
        <p:spPr bwMode="auto">
          <a:xfrm>
            <a:off x="6286512" y="4000504"/>
            <a:ext cx="157163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5786" y="1428736"/>
            <a:ext cx="461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Обозначаем голову, прическу, черты лица.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2643182"/>
            <a:ext cx="305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Переходим к оформлению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одежды.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000372"/>
            <a:ext cx="296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Добавляем руки и ноги.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детально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прорисовываем одежду.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785794"/>
            <a:ext cx="301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Начинаем рисунок  девочки.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esktop\портрет\5.jpg"/>
          <p:cNvPicPr>
            <a:picLocks noChangeAspect="1" noChangeArrowheads="1"/>
          </p:cNvPicPr>
          <p:nvPr/>
        </p:nvPicPr>
        <p:blipFill>
          <a:blip r:embed="rId3"/>
          <a:srcRect l="6033" t="6522" r="12527" b="28261"/>
          <a:stretch>
            <a:fillRect/>
          </a:stretch>
        </p:blipFill>
        <p:spPr bwMode="auto">
          <a:xfrm>
            <a:off x="1059291" y="2143116"/>
            <a:ext cx="2369701" cy="3286148"/>
          </a:xfrm>
          <a:prstGeom prst="rect">
            <a:avLst/>
          </a:prstGeom>
          <a:noFill/>
        </p:spPr>
      </p:pic>
      <p:pic>
        <p:nvPicPr>
          <p:cNvPr id="3075" name="Picture 3" descr="C:\Users\User\Desktop\портрет\6.jpg"/>
          <p:cNvPicPr>
            <a:picLocks noChangeAspect="1" noChangeArrowheads="1"/>
          </p:cNvPicPr>
          <p:nvPr/>
        </p:nvPicPr>
        <p:blipFill>
          <a:blip r:embed="rId4"/>
          <a:srcRect l="3593" t="13063" r="16250" b="2110"/>
          <a:stretch>
            <a:fillRect/>
          </a:stretch>
        </p:blipFill>
        <p:spPr bwMode="auto">
          <a:xfrm>
            <a:off x="5072066" y="2071678"/>
            <a:ext cx="2482357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7143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портрет мамы (красками).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428736"/>
            <a:ext cx="274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Белой краской нарисуйте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овал маминого лица.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1500174"/>
            <a:ext cx="2534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Изобразите шею и уши.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https://www.allwomens.ru/uploads/posts/2017-09/1505706693_kak-narisovat-semiyu-iz-4-chelovek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728" y="928670"/>
            <a:ext cx="7368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займитесь маминой прической, используя краски цвета,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напоминающего оттенок маминых волос. Волосы бывают короткие или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длинные, прямые или кудрявые, волнистые, с челкой или нет.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Добавьте портрету яркости, одев маму в платье или блузку.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портрет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2861672" cy="381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2020-04-15T05:35:50Z</dcterms:created>
  <dcterms:modified xsi:type="dcterms:W3CDTF">2020-04-19T08:00:18Z</dcterms:modified>
</cp:coreProperties>
</file>