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61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7F830-2A92-46A3-AE81-AF7CA8EA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98083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B014E-28EA-4F5D-AC00-B036EF4E1F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29753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754A9-1BDF-466C-BCC6-5A1E75D49D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60135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3644D-78FC-4205-8A31-D4A75733FC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80088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69F5B-3635-4DB3-8DE4-744060A413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71554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F3A38-80E9-4F10-A746-DDC9E24BA2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29454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8CAF3-6B58-4EEE-A995-753FF31948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02142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8E69B-1E94-41BE-BB81-CA2982DCF2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95945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1B266-A2DF-41C4-A80E-065339DC60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81148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9BD49-612B-48A2-9B0B-6ED4DF6F4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00508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1AE76-0117-494A-898F-5959B30239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81620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CEC602-48F0-4CEF-BF56-77BDD5687AF2}" type="slidenum">
              <a:rPr lang="en-US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1593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113868" y="214914"/>
            <a:ext cx="6316662" cy="823054"/>
          </a:xfrm>
        </p:spPr>
        <p:txBody>
          <a:bodyPr/>
          <a:lstStyle/>
          <a:p>
            <a:pPr algn="ctr"/>
            <a:r>
              <a:rPr lang="ru-RU" altLang="ru-RU" sz="44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endParaRPr lang="ru-RU" altLang="ru-RU" sz="44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5" name="Picture 7" descr="C:\Users\УтёсПК\Desktop\соби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4469" r="21777" b="8963"/>
          <a:stretch>
            <a:fillRect/>
          </a:stretch>
        </p:blipFill>
        <p:spPr>
          <a:xfrm>
            <a:off x="219462" y="986095"/>
            <a:ext cx="3314700" cy="2708275"/>
          </a:xfrm>
        </p:spPr>
      </p:pic>
      <p:pic>
        <p:nvPicPr>
          <p:cNvPr id="8196" name="Picture 8" descr="C:\Users\УтёсПК\Desktop\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t="4642" r="25642" b="11459"/>
          <a:stretch>
            <a:fillRect/>
          </a:stretch>
        </p:blipFill>
        <p:spPr bwMode="auto">
          <a:xfrm>
            <a:off x="5449287" y="1104901"/>
            <a:ext cx="3240087" cy="27130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9" descr="C:\Users\УтёсПК\Desktop\Taezhny_Reportazh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2" t="7581" r="19676" b="10059"/>
          <a:stretch>
            <a:fillRect/>
          </a:stretch>
        </p:blipFill>
        <p:spPr bwMode="auto">
          <a:xfrm>
            <a:off x="2878138" y="3817938"/>
            <a:ext cx="3267075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8927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821636">
            <a:off x="6862763" y="5168900"/>
            <a:ext cx="1543050" cy="1016000"/>
          </a:xfrm>
          <a:prstGeom prst="rect">
            <a:avLst/>
          </a:prstGeom>
          <a:solidFill>
            <a:srgbClr val="FF66CC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</a:p>
        </p:txBody>
      </p:sp>
      <p:sp>
        <p:nvSpPr>
          <p:cNvPr id="4" name="TextBox 3"/>
          <p:cNvSpPr txBox="1"/>
          <p:nvPr/>
        </p:nvSpPr>
        <p:spPr>
          <a:xfrm rot="1195485">
            <a:off x="280988" y="490538"/>
            <a:ext cx="2376487" cy="1016000"/>
          </a:xfrm>
          <a:prstGeom prst="rect">
            <a:avLst/>
          </a:prstGeom>
          <a:solidFill>
            <a:srgbClr val="FF66CC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6084888" y="357188"/>
            <a:ext cx="2663825" cy="10144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6000" b="1" dirty="0">
                <a:latin typeface="Times New Roman" pitchFamily="18" charset="0"/>
                <a:cs typeface="Times New Roman" pitchFamily="18" charset="0"/>
              </a:rPr>
              <a:t>БЕЛ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 rot="1516513">
            <a:off x="3125788" y="3517900"/>
            <a:ext cx="1655762" cy="1016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6000" b="1" dirty="0">
                <a:latin typeface="Times New Roman" pitchFamily="18" charset="0"/>
                <a:cs typeface="Times New Roman" pitchFamily="18" charset="0"/>
              </a:rPr>
              <a:t>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3950" y="5399088"/>
            <a:ext cx="2093913" cy="101600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</a:p>
        </p:txBody>
      </p:sp>
      <p:sp>
        <p:nvSpPr>
          <p:cNvPr id="8" name="TextBox 7"/>
          <p:cNvSpPr txBox="1"/>
          <p:nvPr/>
        </p:nvSpPr>
        <p:spPr>
          <a:xfrm rot="20169389">
            <a:off x="3689350" y="654050"/>
            <a:ext cx="1763713" cy="101600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 rot="-2122878">
            <a:off x="398463" y="2905125"/>
            <a:ext cx="2376487" cy="1016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latin typeface="Times New Roman" pitchFamily="18" charset="0"/>
                <a:cs typeface="Times New Roman" pitchFamily="18" charset="0"/>
              </a:rPr>
              <a:t>ВЕДЬ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 rot="2351179">
            <a:off x="5040312" y="2790826"/>
            <a:ext cx="3025775" cy="1016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latin typeface="Times New Roman" pitchFamily="18" charset="0"/>
                <a:cs typeface="Times New Roman" pitchFamily="18" charset="0"/>
              </a:rPr>
              <a:t>МЕД</a:t>
            </a:r>
          </a:p>
        </p:txBody>
      </p:sp>
    </p:spTree>
    <p:extLst>
      <p:ext uri="{BB962C8B-B14F-4D97-AF65-F5344CB8AC3E}">
        <p14:creationId xmlns:p14="http://schemas.microsoft.com/office/powerpoint/2010/main" val="2812552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Вставь  пропущенную  букву, узнаешь название рыбы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900113" y="1773238"/>
            <a:ext cx="72009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8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ХАР…УС</a:t>
            </a:r>
          </a:p>
          <a:p>
            <a:pPr eaLnBrk="1" hangingPunct="1"/>
            <a:r>
              <a:rPr lang="ru-RU" altLang="ru-RU" sz="8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Г…РБУША</a:t>
            </a:r>
          </a:p>
          <a:p>
            <a:pPr eaLnBrk="1" hangingPunct="1"/>
            <a:r>
              <a:rPr lang="ru-RU" altLang="ru-RU" sz="8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КЕ…А</a:t>
            </a:r>
          </a:p>
          <a:p>
            <a:pPr eaLnBrk="1" hangingPunct="1"/>
            <a:r>
              <a:rPr lang="ru-RU" altLang="ru-RU" sz="8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СИ…А</a:t>
            </a:r>
          </a:p>
        </p:txBody>
      </p:sp>
    </p:spTree>
    <p:extLst>
      <p:ext uri="{BB962C8B-B14F-4D97-AF65-F5344CB8AC3E}">
        <p14:creationId xmlns:p14="http://schemas.microsoft.com/office/powerpoint/2010/main" val="2014346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115889"/>
            <a:ext cx="8229600" cy="835582"/>
          </a:xfrm>
        </p:spPr>
        <p:txBody>
          <a:bodyPr/>
          <a:lstStyle/>
          <a:p>
            <a:pPr algn="ctr"/>
            <a:r>
              <a:rPr lang="ru-RU" altLang="ru-RU" sz="48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собирали?</a:t>
            </a:r>
          </a:p>
        </p:txBody>
      </p:sp>
      <p:pic>
        <p:nvPicPr>
          <p:cNvPr id="11267" name="Picture 2" descr="C:\Users\УтёсПК\Desktop\ли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t="6210" r="6200" b="12881"/>
          <a:stretch>
            <a:fillRect/>
          </a:stretch>
        </p:blipFill>
        <p:spPr bwMode="auto">
          <a:xfrm>
            <a:off x="358775" y="1047750"/>
            <a:ext cx="319246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C:\Users\УтёсПК\Desktop\б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3654" r="8263" b="11343"/>
          <a:stretch>
            <a:fillRect/>
          </a:stretch>
        </p:blipFill>
        <p:spPr bwMode="auto">
          <a:xfrm>
            <a:off x="4859338" y="1052513"/>
            <a:ext cx="378142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C:\Users\УтёсПК\Desktop\па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0"/>
          <a:stretch>
            <a:fillRect/>
          </a:stretch>
        </p:blipFill>
        <p:spPr bwMode="auto">
          <a:xfrm>
            <a:off x="5175250" y="3838575"/>
            <a:ext cx="27844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C:\Users\УтёсПК\Desktop\же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9" t="16356" r="14362" b="20438"/>
          <a:stretch>
            <a:fillRect/>
          </a:stretch>
        </p:blipFill>
        <p:spPr bwMode="auto">
          <a:xfrm>
            <a:off x="323850" y="3838575"/>
            <a:ext cx="4217988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7152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11656"/>
          <a:stretch/>
        </p:blipFill>
        <p:spPr bwMode="auto">
          <a:xfrm>
            <a:off x="296561" y="236130"/>
            <a:ext cx="5468233" cy="46423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079717" y="2271664"/>
            <a:ext cx="2780065" cy="23831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895946" y="4617651"/>
            <a:ext cx="2889707" cy="209181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6053262" y="221889"/>
            <a:ext cx="2732389" cy="20497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4" descr="http://beta.vostokmedia.com/files/gallery/new/2015/08/08/0.24002000_1438995263_l.jpg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2600471" y="4654818"/>
            <a:ext cx="2836503" cy="21304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7157546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9999"/>
      </a:dk2>
      <a:lt2>
        <a:srgbClr val="FFFFFF"/>
      </a:lt2>
      <a:accent1>
        <a:srgbClr val="80BDFF"/>
      </a:accent1>
      <a:accent2>
        <a:srgbClr val="87DE7A"/>
      </a:accent2>
      <a:accent3>
        <a:srgbClr val="AACACA"/>
      </a:accent3>
      <a:accent4>
        <a:srgbClr val="DADADA"/>
      </a:accent4>
      <a:accent5>
        <a:srgbClr val="C0DBFF"/>
      </a:accent5>
      <a:accent6>
        <a:srgbClr val="7AC96E"/>
      </a:accent6>
      <a:hlink>
        <a:srgbClr val="5CE6E6"/>
      </a:hlink>
      <a:folHlink>
        <a:srgbClr val="D3E68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29CCCC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80BDFF"/>
        </a:accent1>
        <a:accent2>
          <a:srgbClr val="87DE7A"/>
        </a:accent2>
        <a:accent3>
          <a:srgbClr val="AACACA"/>
        </a:accent3>
        <a:accent4>
          <a:srgbClr val="DADADA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FFB2BA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DFB2FF"/>
        </a:accent1>
        <a:accent2>
          <a:srgbClr val="FFC2A6"/>
        </a:accent2>
        <a:accent3>
          <a:srgbClr val="AACACA"/>
        </a:accent3>
        <a:accent4>
          <a:srgbClr val="DADADA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9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BDFF"/>
        </a:accent1>
        <a:accent2>
          <a:srgbClr val="87DE7A"/>
        </a:accent2>
        <a:accent3>
          <a:srgbClr val="FFFFFF"/>
        </a:accent3>
        <a:accent4>
          <a:srgbClr val="000000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BA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B2FF"/>
        </a:accent1>
        <a:accent2>
          <a:srgbClr val="FFC2A6"/>
        </a:accent2>
        <a:accent3>
          <a:srgbClr val="FFFFFF"/>
        </a:accent3>
        <a:accent4>
          <a:srgbClr val="000000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1_Default Design</vt:lpstr>
      <vt:lpstr>Занятия</vt:lpstr>
      <vt:lpstr>Презентация PowerPoint</vt:lpstr>
      <vt:lpstr>Вставь  пропущенную  букву, узнаешь название рыбы</vt:lpstr>
      <vt:lpstr>Что собирали?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Занятия</dc:title>
  <dc:creator>УтёсПК</dc:creator>
  <cp:lastModifiedBy>УтёсПК</cp:lastModifiedBy>
  <cp:revision>1</cp:revision>
  <dcterms:created xsi:type="dcterms:W3CDTF">2022-04-06T02:11:45Z</dcterms:created>
  <dcterms:modified xsi:type="dcterms:W3CDTF">2022-04-06T02:15:38Z</dcterms:modified>
</cp:coreProperties>
</file>