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0" r:id="rId4"/>
    <p:sldId id="264" r:id="rId5"/>
    <p:sldId id="261" r:id="rId6"/>
    <p:sldId id="263" r:id="rId7"/>
    <p:sldId id="258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EE253-0C37-4025-B643-B0469519E710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E6F7-2E6C-4F2D-8B5B-AE33C1AAC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348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EE253-0C37-4025-B643-B0469519E710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E6F7-2E6C-4F2D-8B5B-AE33C1AAC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902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EE253-0C37-4025-B643-B0469519E710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E6F7-2E6C-4F2D-8B5B-AE33C1AAC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157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EE253-0C37-4025-B643-B0469519E710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E6F7-2E6C-4F2D-8B5B-AE33C1AAC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766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EE253-0C37-4025-B643-B0469519E710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E6F7-2E6C-4F2D-8B5B-AE33C1AAC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486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EE253-0C37-4025-B643-B0469519E710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E6F7-2E6C-4F2D-8B5B-AE33C1AAC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734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EE253-0C37-4025-B643-B0469519E710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E6F7-2E6C-4F2D-8B5B-AE33C1AAC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400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EE253-0C37-4025-B643-B0469519E710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E6F7-2E6C-4F2D-8B5B-AE33C1AAC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072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EE253-0C37-4025-B643-B0469519E710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E6F7-2E6C-4F2D-8B5B-AE33C1AAC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702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EE253-0C37-4025-B643-B0469519E710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E6F7-2E6C-4F2D-8B5B-AE33C1AAC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950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EE253-0C37-4025-B643-B0469519E710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1E6F7-2E6C-4F2D-8B5B-AE33C1AAC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852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EE253-0C37-4025-B643-B0469519E710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1E6F7-2E6C-4F2D-8B5B-AE33C1AACF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443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3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94015" y="183316"/>
            <a:ext cx="55222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Муниципальное бюджетное образовательное учреждение дополнительного образования Центр детского творчества «Паллада»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20072" y="2798926"/>
            <a:ext cx="3851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Выполнила: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Жарких Полина Сергеевна,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ученица 7 класса объединения «Юный краевед»  МБОУ ЦДТ «Паллада».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Руководитель: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Коврик Ирина Вениаминовна,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едагог дополнительного образования.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Контактный телефон: 8 (42138)45212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613896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г. Советская Гавань</a:t>
            </a:r>
          </a:p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2022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053" y="2761944"/>
            <a:ext cx="2519482" cy="33770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94015" y="2127633"/>
            <a:ext cx="5613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Приамурский генерал - губернатор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15969" y="1388969"/>
            <a:ext cx="4142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Номинация:Наследие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П.Ф.Унтербергера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478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19702"/>
            <a:ext cx="8675064" cy="583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9185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5576" y="753364"/>
            <a:ext cx="22368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вертикали: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4859" y="1484784"/>
            <a:ext cx="89289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2. В какой области П.Ф. </a:t>
            </a:r>
            <a:r>
              <a:rPr lang="ru-RU" sz="2000" dirty="0" err="1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Унтербергер</a:t>
            </a:r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был назначен военным губернатором </a:t>
            </a:r>
          </a:p>
          <a:p>
            <a:pPr lvl="0"/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1 октября 1888 года? </a:t>
            </a:r>
          </a:p>
          <a:p>
            <a:pPr lvl="0"/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3. В какой город переносится в августе 1890 года местопребывание из Хабаровска </a:t>
            </a:r>
            <a:r>
              <a:rPr lang="ru-RU" sz="2000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военного </a:t>
            </a:r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губернатора Приморской области? </a:t>
            </a:r>
          </a:p>
          <a:p>
            <a:pPr lvl="0"/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5. Сколько лет  П.Ф. </a:t>
            </a:r>
            <a:r>
              <a:rPr lang="ru-RU" sz="2000" dirty="0" err="1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Унтербергер</a:t>
            </a:r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прослужил в должности военного губернатора </a:t>
            </a:r>
          </a:p>
          <a:p>
            <a:pPr lvl="0"/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Приморской области</a:t>
            </a:r>
            <a:r>
              <a:rPr lang="ru-RU" sz="2000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000" dirty="0">
              <a:solidFill>
                <a:srgbClr val="1F497D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6. В каком чине П.Ф. </a:t>
            </a:r>
            <a:r>
              <a:rPr lang="ru-RU" sz="2000" dirty="0" err="1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Унтербергер</a:t>
            </a:r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окончил инженерное училище в 1862 году? </a:t>
            </a:r>
          </a:p>
          <a:p>
            <a:pPr lvl="0"/>
            <a:r>
              <a:rPr lang="ru-RU" sz="2000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. Кем был по профессии отец </a:t>
            </a:r>
            <a:r>
              <a:rPr lang="ru-RU" sz="2000" dirty="0" err="1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П.Ф.Унтербергера</a:t>
            </a:r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lvl="0"/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14. Какой медалью наградило  </a:t>
            </a:r>
            <a:r>
              <a:rPr lang="ru-RU" sz="2000" dirty="0" err="1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П.Ф.Унтербергера</a:t>
            </a:r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Императорское Русское </a:t>
            </a:r>
          </a:p>
          <a:p>
            <a:pPr lvl="0"/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географическое общество за энциклопедический труд? </a:t>
            </a:r>
          </a:p>
          <a:p>
            <a:pPr lvl="0"/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15. В честь кого, на Чукотке  в 1910 году по инициативе </a:t>
            </a:r>
            <a:r>
              <a:rPr lang="ru-RU" sz="2000" dirty="0" err="1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П.Ф.Унтербергера</a:t>
            </a:r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был установлен крест? </a:t>
            </a:r>
            <a:r>
              <a:rPr lang="ru-RU" sz="2000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rgbClr val="1F497D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16. В какой город был откомандирован </a:t>
            </a:r>
            <a:r>
              <a:rPr lang="ru-RU" sz="2000" dirty="0" err="1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П.Ф.Унтербергер</a:t>
            </a:r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в 1870 – 1871 годах? </a:t>
            </a:r>
          </a:p>
          <a:p>
            <a:pPr lvl="0"/>
            <a:r>
              <a:rPr lang="ru-RU" sz="2000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. Кому в 68 – летнем возрасте </a:t>
            </a:r>
            <a:r>
              <a:rPr lang="ru-RU" sz="2000" dirty="0" err="1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П.Ф.Унтербергер</a:t>
            </a:r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сдал дела генерал – губернатора </a:t>
            </a:r>
            <a:r>
              <a:rPr lang="ru-RU" sz="2000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убыл в Петербург? </a:t>
            </a:r>
          </a:p>
          <a:p>
            <a:pPr lvl="0"/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19. В каком замке </a:t>
            </a:r>
            <a:r>
              <a:rPr lang="ru-RU" sz="2000" dirty="0" err="1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П.Ф.Унтербергер</a:t>
            </a:r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был управляющим</a:t>
            </a:r>
            <a:r>
              <a:rPr lang="ru-RU" sz="2000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000" dirty="0">
              <a:solidFill>
                <a:srgbClr val="1F497D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733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5576" y="749895"/>
            <a:ext cx="2467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горизонтали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19888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988274"/>
            <a:ext cx="8568952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1. В каком городе родился </a:t>
            </a:r>
            <a:r>
              <a:rPr lang="ru-RU" sz="2000" dirty="0" err="1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П.Ф.Унтербергер</a:t>
            </a:r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lvl="0"/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4. Почетным гражданином  какого города становится </a:t>
            </a:r>
            <a:r>
              <a:rPr lang="ru-RU" sz="2000" dirty="0" err="1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П.Ф.Унтербергер</a:t>
            </a:r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lvl="0"/>
            <a:r>
              <a:rPr lang="ru-RU" sz="2000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. В какое училище в 1860 году поступил П.Ф. </a:t>
            </a:r>
            <a:r>
              <a:rPr lang="ru-RU" sz="2000" dirty="0" err="1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Унтербергер</a:t>
            </a:r>
            <a:r>
              <a:rPr lang="ru-RU" sz="2000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000" dirty="0">
              <a:solidFill>
                <a:srgbClr val="1F497D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8. По какому разряду в 1868 году П.Ф. </a:t>
            </a:r>
            <a:r>
              <a:rPr lang="ru-RU" sz="2000" dirty="0" err="1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Унтербергер</a:t>
            </a:r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закончил инженерную </a:t>
            </a:r>
          </a:p>
          <a:p>
            <a:pPr lvl="0"/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академию</a:t>
            </a:r>
            <a:r>
              <a:rPr lang="ru-RU" sz="2000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000" dirty="0">
              <a:solidFill>
                <a:srgbClr val="1F497D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9. Какое звание получил П.Ф. </a:t>
            </a:r>
            <a:r>
              <a:rPr lang="ru-RU" sz="2000" dirty="0" err="1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Унтербергер</a:t>
            </a:r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, закончив Николаевскую </a:t>
            </a:r>
          </a:p>
          <a:p>
            <a:pPr lvl="0"/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инженерную академию? </a:t>
            </a:r>
          </a:p>
          <a:p>
            <a:pPr lvl="0"/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10. Куда после революции  переехал  </a:t>
            </a:r>
            <a:r>
              <a:rPr lang="ru-RU" sz="2000" dirty="0" err="1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П.Унтербергер</a:t>
            </a:r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lvl="0"/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11. На фасаде какого здания расположена мемориальная  доска  </a:t>
            </a:r>
          </a:p>
          <a:p>
            <a:pPr lvl="0"/>
            <a:r>
              <a:rPr lang="ru-RU" sz="2000" dirty="0" err="1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П.Ф.Унтербергеру</a:t>
            </a:r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? </a:t>
            </a:r>
          </a:p>
          <a:p>
            <a:pPr lvl="0"/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12. Откуда родом были предки </a:t>
            </a:r>
            <a:r>
              <a:rPr lang="ru-RU" sz="2000" dirty="0" err="1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П.Ф.Унтербергера</a:t>
            </a:r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lvl="0"/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17. Какое на самом деле было отчество Павла </a:t>
            </a:r>
            <a:r>
              <a:rPr lang="ru-RU" sz="2000" dirty="0" err="1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Унтнрбергера</a:t>
            </a:r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lvl="0"/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20. В каком городе служил </a:t>
            </a:r>
            <a:r>
              <a:rPr lang="ru-RU" sz="2000" dirty="0" err="1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П.Унтербергер</a:t>
            </a:r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в 1875 – 1877 </a:t>
            </a:r>
            <a:r>
              <a:rPr lang="ru-RU" sz="2000" dirty="0" err="1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г.г</a:t>
            </a:r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. ?</a:t>
            </a:r>
          </a:p>
          <a:p>
            <a:pPr lvl="0"/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898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418249"/>
              </p:ext>
            </p:extLst>
          </p:nvPr>
        </p:nvGraphicFramePr>
        <p:xfrm>
          <a:off x="251520" y="764698"/>
          <a:ext cx="8640960" cy="5832655"/>
        </p:xfrm>
        <a:graphic>
          <a:graphicData uri="http://schemas.openxmlformats.org/drawingml/2006/table">
            <a:tbl>
              <a:tblPr firstRow="1" firstCol="1" bandRow="1"/>
              <a:tblGrid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</a:tblGrid>
              <a:tr h="276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м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г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м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ю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м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у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у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ф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м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й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6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у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ч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м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ж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у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я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ц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ь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з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й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4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714500" y="16303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99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99309" y="461863"/>
            <a:ext cx="22368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вертикали: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948690"/>
            <a:ext cx="9144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какой области П.Ф.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Унтербергер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был назначен военным губернатором 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октября 1888 года? (Приморской)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какой город переносится в августе 1890 года местопребывание из Хабаровска 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военного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губернатора Приморской области? (Владивосток)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Сколько лет  П.Ф.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Унтербергер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прослужил в должности военного губернатора 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Приморской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области?(девять) 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каком чине П.Ф.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Унтербергер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окончил инженерное училище в 1862 году? 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подпоручиком)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13.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Кем был по профессии отец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П.Ф.Унтербергера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 (ветеринар)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14.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Какой медалью наградило 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П.Ф.Унтербергера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Императорское Русское 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географическое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общество за энциклопедический труд? (золотой)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15.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честь кого, на Чукотке  в 1910 году по инициативе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П.Ф.Унтербергера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был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установлен крест? (Дежнева) 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16.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какой город был откомандирован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П.Ф.Унтербергер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1870 – 1871 годах? 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Туркестан)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18.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Кому в 68 – летнем возрасте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П.Ф.Унтербергер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сдал дела генерал – губернатора 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убыл в Петербург? (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Гондатти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19.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каком замке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П.Ф.Унтербергер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был управляющим? (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Ремплин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747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7" y="-14777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5576" y="749895"/>
            <a:ext cx="2467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горизонтали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19888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1484784"/>
            <a:ext cx="859525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каком городе родился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П.Ф.Унтербергер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 (Симбирск)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Почетным гражданином  какого города становится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П.Ф.Унтербергер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Хабаровска)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какое училище в 1860 году поступил П.Ф.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Унтербергер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 (Николаевское)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 какому разряду в 1868 году П.Ф.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Унтербергер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закончил инженерную 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академию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 (первому)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9.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Какое звание получил П.Ф.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Унтербергер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закончив Николаевскую 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инженерную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академию? ( капитана)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10.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Куда после революции  переехал 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П.Унтербергер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 (Германию)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11.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фасаде какого здания расположена мемориальная  доска  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П.Ф.Унтербергеру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 (ОИАК)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12.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Откуда родом были предки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П.Ф.Унтербергера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 (Австрии)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17.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Какое на самом деле было отчество Павла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Унтнрбергера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 (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Фридриховиц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20.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каком городе служил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П.Унтербергер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1875 – 1877 </a:t>
            </a:r>
            <a:r>
              <a:rPr lang="ru-RU" sz="2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г.г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.?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(Иркутск)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18909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980728"/>
            <a:ext cx="156686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7503" y="2164907"/>
            <a:ext cx="8404417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1.Морской биографический справочник Дальнего Востока России и 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Русской Америки.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XVII –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начало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в.в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– Владивосток, 1998. 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2.Хисамутдинов А. «Не теряй веру в русский народ» (О деятельности 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П.Ф.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Унтербергера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Приморье. Красное знамя. – 1990.</a:t>
            </a:r>
          </a:p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Интернет источники: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https://yandex.ru/images/search?pos=2&amp;img_url=https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http://old.pgpb.ru/cd/primor/first/ynd.htm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756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868</Words>
  <Application>Microsoft Office PowerPoint</Application>
  <PresentationFormat>Экран (4:3)</PresentationFormat>
  <Paragraphs>247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9</cp:revision>
  <dcterms:created xsi:type="dcterms:W3CDTF">2022-04-18T03:00:37Z</dcterms:created>
  <dcterms:modified xsi:type="dcterms:W3CDTF">2022-04-18T04:00:38Z</dcterms:modified>
</cp:coreProperties>
</file>