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27" autoAdjust="0"/>
  </p:normalViewPr>
  <p:slideViewPr>
    <p:cSldViewPr>
      <p:cViewPr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93A6D3-DE05-4C03-B2A6-5AE3B120A3D8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7F22E-89A2-4F41-B936-D3AB00B770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975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7F22E-89A2-4F41-B936-D3AB00B7702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115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97992-88FD-4167-8D48-0705889CD149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D805-BAFF-43F3-B86A-262F21410D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772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97992-88FD-4167-8D48-0705889CD149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D805-BAFF-43F3-B86A-262F21410D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97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97992-88FD-4167-8D48-0705889CD149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D805-BAFF-43F3-B86A-262F21410D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34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97992-88FD-4167-8D48-0705889CD149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D805-BAFF-43F3-B86A-262F21410D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936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97992-88FD-4167-8D48-0705889CD149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D805-BAFF-43F3-B86A-262F21410D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34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97992-88FD-4167-8D48-0705889CD149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D805-BAFF-43F3-B86A-262F21410D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50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97992-88FD-4167-8D48-0705889CD149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D805-BAFF-43F3-B86A-262F21410D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51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97992-88FD-4167-8D48-0705889CD149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D805-BAFF-43F3-B86A-262F21410D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162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97992-88FD-4167-8D48-0705889CD149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D805-BAFF-43F3-B86A-262F21410D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70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97992-88FD-4167-8D48-0705889CD149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D805-BAFF-43F3-B86A-262F21410D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77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97992-88FD-4167-8D48-0705889CD149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D805-BAFF-43F3-B86A-262F21410D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621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97992-88FD-4167-8D48-0705889CD149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AD805-BAFF-43F3-B86A-262F21410D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07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32656"/>
            <a:ext cx="85390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Муниципальное бюджетное образовательное учреждение дополнительного</a:t>
            </a:r>
          </a:p>
          <a:p>
            <a:pPr algn="ctr"/>
            <a:r>
              <a:rPr lang="ru-RU" b="1" dirty="0" smtClean="0">
                <a:solidFill>
                  <a:srgbClr val="FFFF00"/>
                </a:solidFill>
              </a:rPr>
              <a:t> образования Центр детского творчества «Паллада»</a:t>
            </a:r>
          </a:p>
          <a:p>
            <a:pPr algn="r"/>
            <a:r>
              <a:rPr lang="ru-RU" b="1" dirty="0" smtClean="0">
                <a:solidFill>
                  <a:srgbClr val="FFC000"/>
                </a:solidFill>
              </a:rPr>
              <a:t>Номинация:</a:t>
            </a:r>
          </a:p>
          <a:p>
            <a:pPr algn="r"/>
            <a:r>
              <a:rPr lang="ru-RU" b="1" dirty="0" smtClean="0">
                <a:solidFill>
                  <a:srgbClr val="FFC000"/>
                </a:solidFill>
              </a:rPr>
              <a:t> История отечественной космонавтики»</a:t>
            </a:r>
            <a:endParaRPr lang="ru-RU" b="1" dirty="0" smtClean="0">
              <a:solidFill>
                <a:srgbClr val="FFC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7388" y="1628800"/>
            <a:ext cx="764600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КОСМИЧЕСКИЙ КРОССВОРД</a:t>
            </a:r>
            <a:endParaRPr lang="ru-RU" sz="4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43570" y="2643182"/>
            <a:ext cx="34350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</a:t>
            </a:r>
            <a:r>
              <a:rPr lang="ru-RU" sz="1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</a:t>
            </a:r>
          </a:p>
          <a:p>
            <a:pPr algn="r"/>
            <a:r>
              <a:rPr lang="ru-RU" sz="1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Тушканова Дарья Андреевна,</a:t>
            </a:r>
          </a:p>
          <a:p>
            <a:pPr algn="r"/>
            <a:r>
              <a:rPr lang="ru-RU" sz="1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Ученица 7 класса объединения «Юный краевед»</a:t>
            </a:r>
          </a:p>
          <a:p>
            <a:pPr algn="r"/>
            <a:r>
              <a:rPr lang="ru-RU" sz="1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МБОУ </a:t>
            </a:r>
            <a:r>
              <a:rPr lang="ru-RU" sz="1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ЦДТ «Паллада</a:t>
            </a:r>
            <a:r>
              <a:rPr lang="ru-RU" sz="1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r"/>
            <a:r>
              <a:rPr lang="ru-RU" sz="1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</a:t>
            </a:r>
          </a:p>
          <a:p>
            <a:pPr algn="r"/>
            <a:r>
              <a:rPr lang="ru-RU" sz="1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Коврик Ирина Вениаминовна,</a:t>
            </a:r>
          </a:p>
          <a:p>
            <a:pPr algn="r"/>
            <a:r>
              <a:rPr lang="ru-RU" sz="1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дополнительного образования.</a:t>
            </a:r>
          </a:p>
          <a:p>
            <a:pPr algn="r"/>
            <a:r>
              <a:rPr lang="ru-RU" sz="1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Контактный телефон: 8 (42138)45212</a:t>
            </a:r>
            <a:endParaRPr lang="ru-RU" sz="1400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</a:p>
          <a:p>
            <a:pPr algn="r"/>
            <a:r>
              <a:rPr lang="ru-RU" sz="1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</a:t>
            </a:r>
          </a:p>
          <a:p>
            <a:pPr algn="r"/>
            <a:r>
              <a:rPr lang="ru-RU" sz="1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59832" y="5877272"/>
            <a:ext cx="24984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Советская Гавань</a:t>
            </a:r>
          </a:p>
          <a:p>
            <a:pPr algn="ctr"/>
            <a:r>
              <a:rPr lang="ru-RU" sz="2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ru-RU" sz="20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46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ша\AppData\Local\Microsoft\Windows\INetCache\IE\OJC2OSRX\astronaut_PNG2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193" y="2642683"/>
            <a:ext cx="3597200" cy="380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вальная выноска 1"/>
          <p:cNvSpPr/>
          <p:nvPr/>
        </p:nvSpPr>
        <p:spPr>
          <a:xfrm>
            <a:off x="395536" y="260648"/>
            <a:ext cx="8208912" cy="1944216"/>
          </a:xfrm>
          <a:prstGeom prst="wedgeEllipseCallout">
            <a:avLst>
              <a:gd name="adj1" fmla="val 33681"/>
              <a:gd name="adj2" fmla="val 8174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Привет, друзья! Приближается День космонавтики. А вы хорошо знакомы со всем, что связано с космосом? Предлагаю вам решить космический кроссворд и показать свои знания на деле.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2242573"/>
            <a:ext cx="4482894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решать космический кроссворд: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4221088"/>
            <a:ext cx="6409487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На поле  с кроссвордом найди ячейки с номерами вопросов. </a:t>
            </a:r>
          </a:p>
          <a:p>
            <a:r>
              <a:rPr lang="ru-RU" dirty="0" smtClean="0"/>
              <a:t>Нажимай на них в порядке возрастания. При нажатии ,</a:t>
            </a:r>
          </a:p>
          <a:p>
            <a:r>
              <a:rPr lang="ru-RU" dirty="0" smtClean="0"/>
              <a:t> на ячейку  с номером вопроса, я задам тебе задание. Отвечай на него, используя  алфавит, расположенный на поле, ниже кроссворда.  </a:t>
            </a:r>
            <a:r>
              <a:rPr lang="ru-RU" b="1" dirty="0" smtClean="0"/>
              <a:t>ЖЕЛАЮ УДАЧИ!</a:t>
            </a:r>
            <a:endParaRPr lang="ru-RU" b="1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2492967" y="5805264"/>
            <a:ext cx="3231161" cy="642267"/>
          </a:xfrm>
          <a:prstGeom prst="actionButtonForwardNex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ВПЕРЕД!!!</a:t>
            </a:r>
            <a:endParaRPr lang="ru-RU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64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Маша\AppData\Local\Microsoft\Windows\INetCache\IE\OJC2OSRX\astronaut_PNG2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0847" y="927925"/>
            <a:ext cx="3716605" cy="3931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Багетная рамка 2"/>
          <p:cNvSpPr/>
          <p:nvPr/>
        </p:nvSpPr>
        <p:spPr>
          <a:xfrm>
            <a:off x="899592" y="2060848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</a:t>
            </a:r>
          </a:p>
        </p:txBody>
      </p:sp>
      <p:sp>
        <p:nvSpPr>
          <p:cNvPr id="4" name="Багетная рамка 3"/>
          <p:cNvSpPr/>
          <p:nvPr/>
        </p:nvSpPr>
        <p:spPr>
          <a:xfrm>
            <a:off x="1187624" y="2060848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6" name="Багетная рамка 5"/>
          <p:cNvSpPr/>
          <p:nvPr/>
        </p:nvSpPr>
        <p:spPr>
          <a:xfrm>
            <a:off x="1459574" y="2058326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7" name="Багетная рамка 6"/>
          <p:cNvSpPr/>
          <p:nvPr/>
        </p:nvSpPr>
        <p:spPr>
          <a:xfrm>
            <a:off x="1747606" y="2058326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8" name="Багетная рамка 7"/>
          <p:cNvSpPr/>
          <p:nvPr/>
        </p:nvSpPr>
        <p:spPr>
          <a:xfrm>
            <a:off x="2035638" y="2055848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9" name="Багетная рамка 8"/>
          <p:cNvSpPr/>
          <p:nvPr/>
        </p:nvSpPr>
        <p:spPr>
          <a:xfrm>
            <a:off x="4067944" y="1191114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0" name="Багетная рамка 9"/>
          <p:cNvSpPr/>
          <p:nvPr/>
        </p:nvSpPr>
        <p:spPr>
          <a:xfrm>
            <a:off x="539552" y="2055848"/>
            <a:ext cx="360040" cy="288032"/>
          </a:xfrm>
          <a:prstGeom prst="beve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19</a:t>
            </a:r>
            <a:endParaRPr lang="ru-RU" sz="800" dirty="0"/>
          </a:p>
        </p:txBody>
      </p:sp>
      <p:sp>
        <p:nvSpPr>
          <p:cNvPr id="11" name="Багетная рамка 10"/>
          <p:cNvSpPr/>
          <p:nvPr/>
        </p:nvSpPr>
        <p:spPr>
          <a:xfrm>
            <a:off x="1995547" y="1748483"/>
            <a:ext cx="360040" cy="288032"/>
          </a:xfrm>
          <a:prstGeom prst="beve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18</a:t>
            </a:r>
            <a:endParaRPr lang="ru-RU" sz="800" dirty="0"/>
          </a:p>
        </p:txBody>
      </p:sp>
      <p:sp>
        <p:nvSpPr>
          <p:cNvPr id="12" name="Багетная рамка 11"/>
          <p:cNvSpPr/>
          <p:nvPr/>
        </p:nvSpPr>
        <p:spPr>
          <a:xfrm>
            <a:off x="3419872" y="1748483"/>
            <a:ext cx="360040" cy="288032"/>
          </a:xfrm>
          <a:prstGeom prst="beve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14</a:t>
            </a:r>
            <a:endParaRPr lang="ru-RU" sz="800" dirty="0"/>
          </a:p>
        </p:txBody>
      </p:sp>
      <p:sp>
        <p:nvSpPr>
          <p:cNvPr id="13" name="Багетная рамка 12"/>
          <p:cNvSpPr/>
          <p:nvPr/>
        </p:nvSpPr>
        <p:spPr>
          <a:xfrm>
            <a:off x="1423570" y="3429000"/>
            <a:ext cx="360040" cy="288032"/>
          </a:xfrm>
          <a:prstGeom prst="beve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17</a:t>
            </a:r>
            <a:endParaRPr lang="ru-RU" sz="800" dirty="0"/>
          </a:p>
        </p:txBody>
      </p:sp>
      <p:sp>
        <p:nvSpPr>
          <p:cNvPr id="14" name="Багетная рамка 13"/>
          <p:cNvSpPr/>
          <p:nvPr/>
        </p:nvSpPr>
        <p:spPr>
          <a:xfrm>
            <a:off x="1086191" y="3717032"/>
            <a:ext cx="360040" cy="288032"/>
          </a:xfrm>
          <a:prstGeom prst="beve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16</a:t>
            </a:r>
            <a:endParaRPr lang="ru-RU" sz="800" dirty="0"/>
          </a:p>
        </p:txBody>
      </p:sp>
      <p:sp>
        <p:nvSpPr>
          <p:cNvPr id="15" name="Багетная рамка 14"/>
          <p:cNvSpPr/>
          <p:nvPr/>
        </p:nvSpPr>
        <p:spPr>
          <a:xfrm>
            <a:off x="3707904" y="1188350"/>
            <a:ext cx="360040" cy="288032"/>
          </a:xfrm>
          <a:prstGeom prst="beve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15</a:t>
            </a:r>
            <a:endParaRPr lang="ru-RU" sz="800" dirty="0"/>
          </a:p>
        </p:txBody>
      </p:sp>
      <p:sp>
        <p:nvSpPr>
          <p:cNvPr id="16" name="Багетная рамка 15"/>
          <p:cNvSpPr/>
          <p:nvPr/>
        </p:nvSpPr>
        <p:spPr>
          <a:xfrm>
            <a:off x="3923928" y="2343880"/>
            <a:ext cx="360040" cy="288032"/>
          </a:xfrm>
          <a:prstGeom prst="beve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7</a:t>
            </a:r>
            <a:endParaRPr lang="ru-RU" sz="800" dirty="0"/>
          </a:p>
        </p:txBody>
      </p:sp>
      <p:sp>
        <p:nvSpPr>
          <p:cNvPr id="17" name="Багетная рамка 16"/>
          <p:cNvSpPr/>
          <p:nvPr/>
        </p:nvSpPr>
        <p:spPr>
          <a:xfrm>
            <a:off x="4573660" y="2036515"/>
            <a:ext cx="360040" cy="288032"/>
          </a:xfrm>
          <a:prstGeom prst="beve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8</a:t>
            </a:r>
            <a:endParaRPr lang="ru-RU" sz="800" dirty="0"/>
          </a:p>
        </p:txBody>
      </p:sp>
      <p:sp>
        <p:nvSpPr>
          <p:cNvPr id="18" name="Багетная рамка 17"/>
          <p:cNvSpPr/>
          <p:nvPr/>
        </p:nvSpPr>
        <p:spPr>
          <a:xfrm>
            <a:off x="6012160" y="1751212"/>
            <a:ext cx="288032" cy="285303"/>
          </a:xfrm>
          <a:prstGeom prst="beve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/>
              <a:t>1</a:t>
            </a:r>
          </a:p>
        </p:txBody>
      </p:sp>
      <p:sp>
        <p:nvSpPr>
          <p:cNvPr id="19" name="Багетная рамка 18"/>
          <p:cNvSpPr/>
          <p:nvPr/>
        </p:nvSpPr>
        <p:spPr>
          <a:xfrm>
            <a:off x="6300192" y="1476382"/>
            <a:ext cx="288032" cy="272101"/>
          </a:xfrm>
          <a:prstGeom prst="beve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2</a:t>
            </a:r>
            <a:endParaRPr lang="ru-RU" sz="800" dirty="0"/>
          </a:p>
        </p:txBody>
      </p:sp>
      <p:sp>
        <p:nvSpPr>
          <p:cNvPr id="20" name="Багетная рамка 19"/>
          <p:cNvSpPr/>
          <p:nvPr/>
        </p:nvSpPr>
        <p:spPr>
          <a:xfrm>
            <a:off x="6876256" y="903047"/>
            <a:ext cx="288032" cy="285303"/>
          </a:xfrm>
          <a:prstGeom prst="beve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6</a:t>
            </a:r>
            <a:endParaRPr lang="ru-RU" sz="800" dirty="0"/>
          </a:p>
        </p:txBody>
      </p:sp>
      <p:sp>
        <p:nvSpPr>
          <p:cNvPr id="21" name="Багетная рамка 20"/>
          <p:cNvSpPr/>
          <p:nvPr/>
        </p:nvSpPr>
        <p:spPr>
          <a:xfrm>
            <a:off x="8028384" y="1164356"/>
            <a:ext cx="288032" cy="288032"/>
          </a:xfrm>
          <a:prstGeom prst="beve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3</a:t>
            </a:r>
            <a:endParaRPr lang="ru-RU" sz="800" dirty="0"/>
          </a:p>
        </p:txBody>
      </p:sp>
      <p:sp>
        <p:nvSpPr>
          <p:cNvPr id="22" name="Багетная рамка 21"/>
          <p:cNvSpPr/>
          <p:nvPr/>
        </p:nvSpPr>
        <p:spPr>
          <a:xfrm>
            <a:off x="8606855" y="890856"/>
            <a:ext cx="288032" cy="288032"/>
          </a:xfrm>
          <a:prstGeom prst="beve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4</a:t>
            </a:r>
            <a:endParaRPr lang="ru-RU" sz="800" dirty="0"/>
          </a:p>
        </p:txBody>
      </p:sp>
      <p:sp>
        <p:nvSpPr>
          <p:cNvPr id="23" name="Багетная рамка 22"/>
          <p:cNvSpPr/>
          <p:nvPr/>
        </p:nvSpPr>
        <p:spPr>
          <a:xfrm>
            <a:off x="5148064" y="3456461"/>
            <a:ext cx="368424" cy="288032"/>
          </a:xfrm>
          <a:prstGeom prst="bevel">
            <a:avLst>
              <a:gd name="adj" fmla="val 125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13</a:t>
            </a:r>
            <a:endParaRPr lang="ru-RU" sz="800" dirty="0"/>
          </a:p>
        </p:txBody>
      </p:sp>
      <p:sp>
        <p:nvSpPr>
          <p:cNvPr id="24" name="Багетная рамка 23"/>
          <p:cNvSpPr/>
          <p:nvPr/>
        </p:nvSpPr>
        <p:spPr>
          <a:xfrm>
            <a:off x="3074977" y="3168494"/>
            <a:ext cx="368424" cy="288032"/>
          </a:xfrm>
          <a:prstGeom prst="bevel">
            <a:avLst>
              <a:gd name="adj" fmla="val 125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12</a:t>
            </a:r>
            <a:endParaRPr lang="ru-RU" sz="800" dirty="0"/>
          </a:p>
        </p:txBody>
      </p:sp>
      <p:sp>
        <p:nvSpPr>
          <p:cNvPr id="25" name="Багетная рамка 24"/>
          <p:cNvSpPr/>
          <p:nvPr/>
        </p:nvSpPr>
        <p:spPr>
          <a:xfrm>
            <a:off x="6836060" y="3168429"/>
            <a:ext cx="368424" cy="288032"/>
          </a:xfrm>
          <a:prstGeom prst="bevel">
            <a:avLst>
              <a:gd name="adj" fmla="val 125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10</a:t>
            </a:r>
            <a:endParaRPr lang="ru-RU" sz="800" dirty="0"/>
          </a:p>
        </p:txBody>
      </p:sp>
      <p:sp>
        <p:nvSpPr>
          <p:cNvPr id="26" name="Багетная рамка 25"/>
          <p:cNvSpPr/>
          <p:nvPr/>
        </p:nvSpPr>
        <p:spPr>
          <a:xfrm>
            <a:off x="6236201" y="3752613"/>
            <a:ext cx="368424" cy="288032"/>
          </a:xfrm>
          <a:prstGeom prst="bevel">
            <a:avLst>
              <a:gd name="adj" fmla="val 125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5</a:t>
            </a:r>
            <a:endParaRPr lang="ru-RU" sz="800" dirty="0"/>
          </a:p>
        </p:txBody>
      </p:sp>
      <p:sp>
        <p:nvSpPr>
          <p:cNvPr id="27" name="Багетная рамка 26"/>
          <p:cNvSpPr/>
          <p:nvPr/>
        </p:nvSpPr>
        <p:spPr>
          <a:xfrm>
            <a:off x="3074977" y="4293096"/>
            <a:ext cx="368424" cy="360040"/>
          </a:xfrm>
          <a:prstGeom prst="bevel">
            <a:avLst>
              <a:gd name="adj" fmla="val 1016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11</a:t>
            </a:r>
            <a:endParaRPr lang="ru-RU" sz="800" dirty="0"/>
          </a:p>
        </p:txBody>
      </p:sp>
      <p:sp>
        <p:nvSpPr>
          <p:cNvPr id="28" name="Багетная рамка 27"/>
          <p:cNvSpPr/>
          <p:nvPr/>
        </p:nvSpPr>
        <p:spPr>
          <a:xfrm>
            <a:off x="251520" y="5172502"/>
            <a:ext cx="360040" cy="288032"/>
          </a:xfrm>
          <a:prstGeom prst="beve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20</a:t>
            </a:r>
            <a:endParaRPr lang="ru-RU" sz="800" dirty="0"/>
          </a:p>
        </p:txBody>
      </p:sp>
      <p:sp>
        <p:nvSpPr>
          <p:cNvPr id="29" name="Багетная рамка 28"/>
          <p:cNvSpPr/>
          <p:nvPr/>
        </p:nvSpPr>
        <p:spPr>
          <a:xfrm>
            <a:off x="4364360" y="1191114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</a:t>
            </a:r>
          </a:p>
        </p:txBody>
      </p:sp>
      <p:sp>
        <p:nvSpPr>
          <p:cNvPr id="30" name="Багетная рамка 29"/>
          <p:cNvSpPr/>
          <p:nvPr/>
        </p:nvSpPr>
        <p:spPr>
          <a:xfrm>
            <a:off x="4660776" y="1191114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31" name="Багетная рамка 30"/>
          <p:cNvSpPr/>
          <p:nvPr/>
        </p:nvSpPr>
        <p:spPr>
          <a:xfrm>
            <a:off x="4948808" y="1191114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32" name="Багетная рамка 31"/>
          <p:cNvSpPr/>
          <p:nvPr/>
        </p:nvSpPr>
        <p:spPr>
          <a:xfrm>
            <a:off x="5214156" y="1192832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33" name="Багетная рамка 32"/>
          <p:cNvSpPr/>
          <p:nvPr/>
        </p:nvSpPr>
        <p:spPr>
          <a:xfrm>
            <a:off x="5470212" y="1188350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34" name="Багетная рамка 33"/>
          <p:cNvSpPr/>
          <p:nvPr/>
        </p:nvSpPr>
        <p:spPr>
          <a:xfrm>
            <a:off x="5447754" y="874298"/>
            <a:ext cx="360040" cy="288032"/>
          </a:xfrm>
          <a:prstGeom prst="beve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9</a:t>
            </a:r>
            <a:endParaRPr lang="ru-RU" sz="800" dirty="0"/>
          </a:p>
        </p:txBody>
      </p:sp>
      <p:sp>
        <p:nvSpPr>
          <p:cNvPr id="35" name="Багетная рамка 34"/>
          <p:cNvSpPr/>
          <p:nvPr/>
        </p:nvSpPr>
        <p:spPr>
          <a:xfrm>
            <a:off x="2323670" y="2060848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36" name="Багетная рамка 35"/>
          <p:cNvSpPr/>
          <p:nvPr/>
        </p:nvSpPr>
        <p:spPr>
          <a:xfrm>
            <a:off x="2031551" y="2332775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</a:t>
            </a:r>
          </a:p>
        </p:txBody>
      </p:sp>
      <p:sp>
        <p:nvSpPr>
          <p:cNvPr id="37" name="Багетная рамка 36"/>
          <p:cNvSpPr/>
          <p:nvPr/>
        </p:nvSpPr>
        <p:spPr>
          <a:xfrm>
            <a:off x="2031551" y="2620807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38" name="Багетная рамка 37"/>
          <p:cNvSpPr/>
          <p:nvPr/>
        </p:nvSpPr>
        <p:spPr>
          <a:xfrm>
            <a:off x="2031551" y="2908839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39" name="Багетная рамка 38"/>
          <p:cNvSpPr/>
          <p:nvPr/>
        </p:nvSpPr>
        <p:spPr>
          <a:xfrm>
            <a:off x="2031551" y="3196871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40" name="Багетная рамка 39"/>
          <p:cNvSpPr/>
          <p:nvPr/>
        </p:nvSpPr>
        <p:spPr>
          <a:xfrm>
            <a:off x="2031551" y="3481374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41" name="Багетная рамка 40"/>
          <p:cNvSpPr/>
          <p:nvPr/>
        </p:nvSpPr>
        <p:spPr>
          <a:xfrm>
            <a:off x="2043805" y="3755143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42" name="Багетная рамка 41"/>
          <p:cNvSpPr/>
          <p:nvPr/>
        </p:nvSpPr>
        <p:spPr>
          <a:xfrm>
            <a:off x="2035638" y="4049525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43" name="Багетная рамка 42"/>
          <p:cNvSpPr/>
          <p:nvPr/>
        </p:nvSpPr>
        <p:spPr>
          <a:xfrm>
            <a:off x="2036661" y="4337557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44" name="Багетная рамка 43"/>
          <p:cNvSpPr/>
          <p:nvPr/>
        </p:nvSpPr>
        <p:spPr>
          <a:xfrm>
            <a:off x="2319583" y="3755143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45" name="Багетная рамка 44"/>
          <p:cNvSpPr/>
          <p:nvPr/>
        </p:nvSpPr>
        <p:spPr>
          <a:xfrm>
            <a:off x="2607615" y="3755143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</a:t>
            </a:r>
            <a:endParaRPr lang="ru-RU" dirty="0"/>
          </a:p>
        </p:txBody>
      </p:sp>
      <p:sp>
        <p:nvSpPr>
          <p:cNvPr id="46" name="Багетная рамка 45"/>
          <p:cNvSpPr/>
          <p:nvPr/>
        </p:nvSpPr>
        <p:spPr>
          <a:xfrm>
            <a:off x="1745166" y="3755143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47" name="Багетная рамка 46"/>
          <p:cNvSpPr/>
          <p:nvPr/>
        </p:nvSpPr>
        <p:spPr>
          <a:xfrm>
            <a:off x="1455006" y="3755143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48" name="Багетная рамка 47"/>
          <p:cNvSpPr/>
          <p:nvPr/>
        </p:nvSpPr>
        <p:spPr>
          <a:xfrm>
            <a:off x="2869984" y="3755143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49" name="Багетная рамка 48"/>
          <p:cNvSpPr/>
          <p:nvPr/>
        </p:nvSpPr>
        <p:spPr>
          <a:xfrm>
            <a:off x="3155369" y="3755143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50" name="Багетная рамка 49"/>
          <p:cNvSpPr/>
          <p:nvPr/>
        </p:nvSpPr>
        <p:spPr>
          <a:xfrm>
            <a:off x="3458022" y="3755143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51" name="Багетная рамка 50"/>
          <p:cNvSpPr/>
          <p:nvPr/>
        </p:nvSpPr>
        <p:spPr>
          <a:xfrm>
            <a:off x="3743908" y="3755143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52" name="Багетная рамка 51"/>
          <p:cNvSpPr/>
          <p:nvPr/>
        </p:nvSpPr>
        <p:spPr>
          <a:xfrm>
            <a:off x="3458022" y="2034021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53" name="Багетная рамка 52"/>
          <p:cNvSpPr/>
          <p:nvPr/>
        </p:nvSpPr>
        <p:spPr>
          <a:xfrm>
            <a:off x="3458022" y="2320875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54" name="Багетная рамка 53"/>
          <p:cNvSpPr/>
          <p:nvPr/>
        </p:nvSpPr>
        <p:spPr>
          <a:xfrm>
            <a:off x="3458022" y="2607729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55" name="Багетная рамка 54"/>
          <p:cNvSpPr/>
          <p:nvPr/>
        </p:nvSpPr>
        <p:spPr>
          <a:xfrm>
            <a:off x="3458022" y="2894583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56" name="Багетная рамка 55"/>
          <p:cNvSpPr/>
          <p:nvPr/>
        </p:nvSpPr>
        <p:spPr>
          <a:xfrm>
            <a:off x="3458022" y="3181437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57" name="Багетная рамка 56"/>
          <p:cNvSpPr/>
          <p:nvPr/>
        </p:nvSpPr>
        <p:spPr>
          <a:xfrm>
            <a:off x="3458022" y="3468291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58" name="Багетная рамка 57"/>
          <p:cNvSpPr/>
          <p:nvPr/>
        </p:nvSpPr>
        <p:spPr>
          <a:xfrm>
            <a:off x="1455006" y="4047728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59" name="Багетная рамка 58"/>
          <p:cNvSpPr/>
          <p:nvPr/>
        </p:nvSpPr>
        <p:spPr>
          <a:xfrm>
            <a:off x="1455006" y="4329100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60" name="Багетная рамка 59"/>
          <p:cNvSpPr/>
          <p:nvPr/>
        </p:nvSpPr>
        <p:spPr>
          <a:xfrm>
            <a:off x="1455006" y="4901654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62" name="Багетная рамка 61"/>
          <p:cNvSpPr/>
          <p:nvPr/>
        </p:nvSpPr>
        <p:spPr>
          <a:xfrm>
            <a:off x="1455006" y="4625589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63" name="Багетная рамка 62"/>
          <p:cNvSpPr/>
          <p:nvPr/>
        </p:nvSpPr>
        <p:spPr>
          <a:xfrm>
            <a:off x="1470481" y="5172502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64" name="Багетная рамка 63"/>
          <p:cNvSpPr/>
          <p:nvPr/>
        </p:nvSpPr>
        <p:spPr>
          <a:xfrm>
            <a:off x="1455006" y="5460534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65" name="Багетная рамка 64"/>
          <p:cNvSpPr/>
          <p:nvPr/>
        </p:nvSpPr>
        <p:spPr>
          <a:xfrm>
            <a:off x="1455006" y="5763047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66" name="Багетная рамка 65"/>
          <p:cNvSpPr/>
          <p:nvPr/>
        </p:nvSpPr>
        <p:spPr>
          <a:xfrm>
            <a:off x="635224" y="5172502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</a:t>
            </a:r>
            <a:endParaRPr lang="ru-RU" dirty="0"/>
          </a:p>
        </p:txBody>
      </p:sp>
      <p:sp>
        <p:nvSpPr>
          <p:cNvPr id="68" name="Багетная рамка 67"/>
          <p:cNvSpPr/>
          <p:nvPr/>
        </p:nvSpPr>
        <p:spPr>
          <a:xfrm>
            <a:off x="913643" y="5172502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9" name="Багетная рамка 68"/>
          <p:cNvSpPr/>
          <p:nvPr/>
        </p:nvSpPr>
        <p:spPr>
          <a:xfrm>
            <a:off x="1192062" y="5172502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й</a:t>
            </a:r>
            <a:endParaRPr lang="ru-RU" dirty="0"/>
          </a:p>
        </p:txBody>
      </p:sp>
      <p:sp>
        <p:nvSpPr>
          <p:cNvPr id="70" name="Багетная рамка 69"/>
          <p:cNvSpPr/>
          <p:nvPr/>
        </p:nvSpPr>
        <p:spPr>
          <a:xfrm>
            <a:off x="1748900" y="5172502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1" name="Багетная рамка 70"/>
          <p:cNvSpPr/>
          <p:nvPr/>
        </p:nvSpPr>
        <p:spPr>
          <a:xfrm>
            <a:off x="4295798" y="2335900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72" name="Багетная рамка 71"/>
          <p:cNvSpPr/>
          <p:nvPr/>
        </p:nvSpPr>
        <p:spPr>
          <a:xfrm>
            <a:off x="4609258" y="2335900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3" name="Багетная рамка 72"/>
          <p:cNvSpPr/>
          <p:nvPr/>
        </p:nvSpPr>
        <p:spPr>
          <a:xfrm>
            <a:off x="4876232" y="2335900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й</a:t>
            </a:r>
            <a:endParaRPr lang="ru-RU" dirty="0"/>
          </a:p>
        </p:txBody>
      </p:sp>
      <p:sp>
        <p:nvSpPr>
          <p:cNvPr id="74" name="Багетная рамка 73"/>
          <p:cNvSpPr/>
          <p:nvPr/>
        </p:nvSpPr>
        <p:spPr>
          <a:xfrm>
            <a:off x="5166449" y="2335900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75" name="Багетная рамка 74"/>
          <p:cNvSpPr/>
          <p:nvPr/>
        </p:nvSpPr>
        <p:spPr>
          <a:xfrm>
            <a:off x="5470212" y="2327930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76" name="Багетная рамка 75"/>
          <p:cNvSpPr/>
          <p:nvPr/>
        </p:nvSpPr>
        <p:spPr>
          <a:xfrm>
            <a:off x="5746883" y="2335900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77" name="Багетная рамка 76"/>
          <p:cNvSpPr/>
          <p:nvPr/>
        </p:nvSpPr>
        <p:spPr>
          <a:xfrm>
            <a:off x="6037100" y="2335900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78" name="Багетная рамка 77"/>
          <p:cNvSpPr/>
          <p:nvPr/>
        </p:nvSpPr>
        <p:spPr>
          <a:xfrm>
            <a:off x="6313754" y="2321474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79" name="Багетная рамка 78"/>
          <p:cNvSpPr/>
          <p:nvPr/>
        </p:nvSpPr>
        <p:spPr>
          <a:xfrm>
            <a:off x="3751642" y="3181437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80" name="Багетная рамка 79"/>
          <p:cNvSpPr/>
          <p:nvPr/>
        </p:nvSpPr>
        <p:spPr>
          <a:xfrm>
            <a:off x="4045262" y="3181437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81" name="Багетная рамка 80"/>
          <p:cNvSpPr/>
          <p:nvPr/>
        </p:nvSpPr>
        <p:spPr>
          <a:xfrm>
            <a:off x="4338882" y="3181437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82" name="Багетная рамка 81"/>
          <p:cNvSpPr/>
          <p:nvPr/>
        </p:nvSpPr>
        <p:spPr>
          <a:xfrm>
            <a:off x="4609258" y="3190045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83" name="Багетная рамка 82"/>
          <p:cNvSpPr/>
          <p:nvPr/>
        </p:nvSpPr>
        <p:spPr>
          <a:xfrm>
            <a:off x="4895304" y="3187039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84" name="Багетная рамка 83"/>
          <p:cNvSpPr/>
          <p:nvPr/>
        </p:nvSpPr>
        <p:spPr>
          <a:xfrm>
            <a:off x="3478808" y="4337557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85" name="Багетная рамка 84"/>
          <p:cNvSpPr/>
          <p:nvPr/>
        </p:nvSpPr>
        <p:spPr>
          <a:xfrm>
            <a:off x="4609258" y="4328905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86" name="Багетная рамка 85"/>
          <p:cNvSpPr/>
          <p:nvPr/>
        </p:nvSpPr>
        <p:spPr>
          <a:xfrm>
            <a:off x="4319264" y="4337557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87" name="Багетная рамка 86"/>
          <p:cNvSpPr/>
          <p:nvPr/>
        </p:nvSpPr>
        <p:spPr>
          <a:xfrm>
            <a:off x="4039112" y="4337557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88" name="Багетная рамка 87"/>
          <p:cNvSpPr/>
          <p:nvPr/>
        </p:nvSpPr>
        <p:spPr>
          <a:xfrm>
            <a:off x="3758960" y="4337557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89" name="Багетная рамка 88"/>
          <p:cNvSpPr/>
          <p:nvPr/>
        </p:nvSpPr>
        <p:spPr>
          <a:xfrm>
            <a:off x="4879568" y="4337557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90" name="Багетная рамка 89"/>
          <p:cNvSpPr/>
          <p:nvPr/>
        </p:nvSpPr>
        <p:spPr>
          <a:xfrm>
            <a:off x="5176062" y="4316507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91" name="Багетная рамка 90"/>
          <p:cNvSpPr/>
          <p:nvPr/>
        </p:nvSpPr>
        <p:spPr>
          <a:xfrm>
            <a:off x="4609258" y="2620615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92" name="Багетная рамка 91"/>
          <p:cNvSpPr/>
          <p:nvPr/>
        </p:nvSpPr>
        <p:spPr>
          <a:xfrm>
            <a:off x="4609258" y="2905330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93" name="Багетная рамка 92"/>
          <p:cNvSpPr/>
          <p:nvPr/>
        </p:nvSpPr>
        <p:spPr>
          <a:xfrm>
            <a:off x="4609258" y="3474760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94" name="Багетная рамка 93"/>
          <p:cNvSpPr/>
          <p:nvPr/>
        </p:nvSpPr>
        <p:spPr>
          <a:xfrm>
            <a:off x="4609258" y="3759475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</a:t>
            </a:r>
            <a:endParaRPr lang="ru-RU" dirty="0"/>
          </a:p>
        </p:txBody>
      </p:sp>
      <p:sp>
        <p:nvSpPr>
          <p:cNvPr id="95" name="Багетная рамка 94"/>
          <p:cNvSpPr/>
          <p:nvPr/>
        </p:nvSpPr>
        <p:spPr>
          <a:xfrm>
            <a:off x="4609258" y="4044190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96" name="Багетная рамка 95"/>
          <p:cNvSpPr/>
          <p:nvPr/>
        </p:nvSpPr>
        <p:spPr>
          <a:xfrm>
            <a:off x="4609258" y="4613622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97" name="Багетная рамка 96"/>
          <p:cNvSpPr/>
          <p:nvPr/>
        </p:nvSpPr>
        <p:spPr>
          <a:xfrm>
            <a:off x="5176062" y="4602514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98" name="Багетная рамка 97"/>
          <p:cNvSpPr/>
          <p:nvPr/>
        </p:nvSpPr>
        <p:spPr>
          <a:xfrm>
            <a:off x="5176062" y="4888521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</a:t>
            </a:r>
            <a:endParaRPr lang="ru-RU" dirty="0"/>
          </a:p>
        </p:txBody>
      </p:sp>
      <p:sp>
        <p:nvSpPr>
          <p:cNvPr id="99" name="Багетная рамка 98"/>
          <p:cNvSpPr/>
          <p:nvPr/>
        </p:nvSpPr>
        <p:spPr>
          <a:xfrm>
            <a:off x="5176062" y="5174528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00" name="Багетная рамка 99"/>
          <p:cNvSpPr/>
          <p:nvPr/>
        </p:nvSpPr>
        <p:spPr>
          <a:xfrm>
            <a:off x="5176062" y="5462560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101" name="Багетная рамка 100"/>
          <p:cNvSpPr/>
          <p:nvPr/>
        </p:nvSpPr>
        <p:spPr>
          <a:xfrm>
            <a:off x="5176062" y="4030500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02" name="Багетная рамка 101"/>
          <p:cNvSpPr/>
          <p:nvPr/>
        </p:nvSpPr>
        <p:spPr>
          <a:xfrm>
            <a:off x="5176062" y="3744493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103" name="Багетная рамка 102"/>
          <p:cNvSpPr/>
          <p:nvPr/>
        </p:nvSpPr>
        <p:spPr>
          <a:xfrm>
            <a:off x="5470212" y="1473245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04" name="Багетная рамка 103"/>
          <p:cNvSpPr/>
          <p:nvPr/>
        </p:nvSpPr>
        <p:spPr>
          <a:xfrm>
            <a:off x="5470212" y="2043035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105" name="Багетная рамка 104"/>
          <p:cNvSpPr/>
          <p:nvPr/>
        </p:nvSpPr>
        <p:spPr>
          <a:xfrm>
            <a:off x="5470212" y="2612825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06" name="Багетная рамка 105"/>
          <p:cNvSpPr/>
          <p:nvPr/>
        </p:nvSpPr>
        <p:spPr>
          <a:xfrm>
            <a:off x="5470212" y="2897720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07" name="Багетная рамка 106"/>
          <p:cNvSpPr/>
          <p:nvPr/>
        </p:nvSpPr>
        <p:spPr>
          <a:xfrm>
            <a:off x="5470212" y="3182615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08" name="Багетная рамка 107"/>
          <p:cNvSpPr/>
          <p:nvPr/>
        </p:nvSpPr>
        <p:spPr>
          <a:xfrm>
            <a:off x="5470212" y="1758140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09" name="Багетная рамка 108"/>
          <p:cNvSpPr/>
          <p:nvPr/>
        </p:nvSpPr>
        <p:spPr>
          <a:xfrm>
            <a:off x="6313754" y="2606551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10" name="Багетная рамка 109"/>
          <p:cNvSpPr/>
          <p:nvPr/>
        </p:nvSpPr>
        <p:spPr>
          <a:xfrm>
            <a:off x="6313754" y="2036398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11" name="Багетная рамка 110"/>
          <p:cNvSpPr/>
          <p:nvPr/>
        </p:nvSpPr>
        <p:spPr>
          <a:xfrm>
            <a:off x="6313754" y="1751322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12" name="Багетная рамка 111"/>
          <p:cNvSpPr/>
          <p:nvPr/>
        </p:nvSpPr>
        <p:spPr>
          <a:xfrm>
            <a:off x="6889303" y="2620807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13" name="Багетная рамка 112"/>
          <p:cNvSpPr/>
          <p:nvPr/>
        </p:nvSpPr>
        <p:spPr>
          <a:xfrm>
            <a:off x="6889303" y="2336760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14" name="Багетная рамка 113"/>
          <p:cNvSpPr/>
          <p:nvPr/>
        </p:nvSpPr>
        <p:spPr>
          <a:xfrm>
            <a:off x="6889303" y="2052711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15" name="Багетная рамка 114"/>
          <p:cNvSpPr/>
          <p:nvPr/>
        </p:nvSpPr>
        <p:spPr>
          <a:xfrm>
            <a:off x="6885582" y="1751322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16" name="Багетная рамка 115"/>
          <p:cNvSpPr/>
          <p:nvPr/>
        </p:nvSpPr>
        <p:spPr>
          <a:xfrm>
            <a:off x="6889303" y="1484613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17" name="Багетная рамка 116"/>
          <p:cNvSpPr/>
          <p:nvPr/>
        </p:nvSpPr>
        <p:spPr>
          <a:xfrm>
            <a:off x="6889303" y="1200564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18" name="Багетная рамка 117"/>
          <p:cNvSpPr/>
          <p:nvPr/>
        </p:nvSpPr>
        <p:spPr>
          <a:xfrm>
            <a:off x="6599668" y="1751322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19" name="Багетная рамка 118"/>
          <p:cNvSpPr/>
          <p:nvPr/>
        </p:nvSpPr>
        <p:spPr>
          <a:xfrm>
            <a:off x="7171496" y="1751322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20" name="Багетная рамка 119"/>
          <p:cNvSpPr/>
          <p:nvPr/>
        </p:nvSpPr>
        <p:spPr>
          <a:xfrm>
            <a:off x="7457410" y="1751322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21" name="Багетная рамка 120"/>
          <p:cNvSpPr/>
          <p:nvPr/>
        </p:nvSpPr>
        <p:spPr>
          <a:xfrm>
            <a:off x="7743324" y="1751322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22" name="Багетная рамка 121"/>
          <p:cNvSpPr/>
          <p:nvPr/>
        </p:nvSpPr>
        <p:spPr>
          <a:xfrm>
            <a:off x="8027077" y="1760726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23" name="Багетная рамка 122"/>
          <p:cNvSpPr/>
          <p:nvPr/>
        </p:nvSpPr>
        <p:spPr>
          <a:xfrm>
            <a:off x="8315152" y="1751322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24" name="Багетная рамка 123"/>
          <p:cNvSpPr/>
          <p:nvPr/>
        </p:nvSpPr>
        <p:spPr>
          <a:xfrm>
            <a:off x="8615594" y="1765630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25" name="Багетная рамка 124"/>
          <p:cNvSpPr/>
          <p:nvPr/>
        </p:nvSpPr>
        <p:spPr>
          <a:xfrm>
            <a:off x="8027077" y="2042306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126" name="Багетная рамка 125"/>
          <p:cNvSpPr/>
          <p:nvPr/>
        </p:nvSpPr>
        <p:spPr>
          <a:xfrm>
            <a:off x="8027077" y="1479146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127" name="Багетная рамка 126"/>
          <p:cNvSpPr/>
          <p:nvPr/>
        </p:nvSpPr>
        <p:spPr>
          <a:xfrm>
            <a:off x="8027077" y="2323886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28" name="Багетная рамка 127"/>
          <p:cNvSpPr/>
          <p:nvPr/>
        </p:nvSpPr>
        <p:spPr>
          <a:xfrm>
            <a:off x="8027077" y="2605466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29" name="Багетная рамка 128"/>
          <p:cNvSpPr/>
          <p:nvPr/>
        </p:nvSpPr>
        <p:spPr>
          <a:xfrm>
            <a:off x="8027077" y="2887046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30" name="Багетная рамка 129"/>
          <p:cNvSpPr/>
          <p:nvPr/>
        </p:nvSpPr>
        <p:spPr>
          <a:xfrm>
            <a:off x="8027077" y="3168626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31" name="Багетная рамка 130"/>
          <p:cNvSpPr/>
          <p:nvPr/>
        </p:nvSpPr>
        <p:spPr>
          <a:xfrm>
            <a:off x="8027077" y="3450206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32" name="Багетная рамка 131"/>
          <p:cNvSpPr/>
          <p:nvPr/>
        </p:nvSpPr>
        <p:spPr>
          <a:xfrm>
            <a:off x="8023060" y="3731788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33" name="Багетная рамка 132"/>
          <p:cNvSpPr/>
          <p:nvPr/>
        </p:nvSpPr>
        <p:spPr>
          <a:xfrm>
            <a:off x="8615594" y="1200564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134" name="Багетная рамка 133"/>
          <p:cNvSpPr/>
          <p:nvPr/>
        </p:nvSpPr>
        <p:spPr>
          <a:xfrm>
            <a:off x="8615594" y="1483097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35" name="Багетная рамка 134"/>
          <p:cNvSpPr/>
          <p:nvPr/>
        </p:nvSpPr>
        <p:spPr>
          <a:xfrm>
            <a:off x="8615594" y="2048163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36" name="Багетная рамка 135"/>
          <p:cNvSpPr/>
          <p:nvPr/>
        </p:nvSpPr>
        <p:spPr>
          <a:xfrm>
            <a:off x="8615594" y="2330696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л</a:t>
            </a:r>
          </a:p>
        </p:txBody>
      </p:sp>
      <p:sp>
        <p:nvSpPr>
          <p:cNvPr id="137" name="Багетная рамка 136"/>
          <p:cNvSpPr/>
          <p:nvPr/>
        </p:nvSpPr>
        <p:spPr>
          <a:xfrm>
            <a:off x="8615594" y="2613229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38" name="Багетная рамка 137"/>
          <p:cNvSpPr/>
          <p:nvPr/>
        </p:nvSpPr>
        <p:spPr>
          <a:xfrm>
            <a:off x="8615594" y="2895761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39" name="Багетная рамка 138"/>
          <p:cNvSpPr/>
          <p:nvPr/>
        </p:nvSpPr>
        <p:spPr>
          <a:xfrm>
            <a:off x="6896354" y="4328905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140" name="Багетная рамка 139"/>
          <p:cNvSpPr/>
          <p:nvPr/>
        </p:nvSpPr>
        <p:spPr>
          <a:xfrm>
            <a:off x="6896354" y="4038156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141" name="Багетная рамка 140"/>
          <p:cNvSpPr/>
          <p:nvPr/>
        </p:nvSpPr>
        <p:spPr>
          <a:xfrm>
            <a:off x="6888312" y="3731788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42" name="Багетная рамка 141"/>
          <p:cNvSpPr/>
          <p:nvPr/>
        </p:nvSpPr>
        <p:spPr>
          <a:xfrm>
            <a:off x="6896354" y="3456658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43" name="Багетная рамка 142"/>
          <p:cNvSpPr/>
          <p:nvPr/>
        </p:nvSpPr>
        <p:spPr>
          <a:xfrm>
            <a:off x="7455686" y="3731788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44" name="Багетная рамка 143"/>
          <p:cNvSpPr/>
          <p:nvPr/>
        </p:nvSpPr>
        <p:spPr>
          <a:xfrm>
            <a:off x="7171999" y="3731788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145" name="Багетная рамка 144"/>
          <p:cNvSpPr/>
          <p:nvPr/>
        </p:nvSpPr>
        <p:spPr>
          <a:xfrm>
            <a:off x="6604625" y="3731788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</a:t>
            </a:r>
            <a:endParaRPr lang="ru-RU" dirty="0"/>
          </a:p>
        </p:txBody>
      </p:sp>
      <p:sp>
        <p:nvSpPr>
          <p:cNvPr id="146" name="Багетная рамка 145"/>
          <p:cNvSpPr/>
          <p:nvPr/>
        </p:nvSpPr>
        <p:spPr>
          <a:xfrm>
            <a:off x="7739373" y="3731788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147" name="Багетная рамка 146"/>
          <p:cNvSpPr/>
          <p:nvPr/>
        </p:nvSpPr>
        <p:spPr>
          <a:xfrm>
            <a:off x="8306747" y="3731788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</a:t>
            </a:r>
            <a:endParaRPr lang="ru-RU" dirty="0"/>
          </a:p>
        </p:txBody>
      </p:sp>
      <p:sp>
        <p:nvSpPr>
          <p:cNvPr id="148" name="Багетная рамка 147"/>
          <p:cNvSpPr/>
          <p:nvPr/>
        </p:nvSpPr>
        <p:spPr>
          <a:xfrm>
            <a:off x="8590434" y="3731788"/>
            <a:ext cx="288032" cy="2880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49" name="Багетная рамка 148"/>
          <p:cNvSpPr/>
          <p:nvPr/>
        </p:nvSpPr>
        <p:spPr>
          <a:xfrm>
            <a:off x="2135919" y="5805264"/>
            <a:ext cx="288032" cy="288032"/>
          </a:xfrm>
          <a:prstGeom prst="bevel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50" name="Багетная рамка 149"/>
          <p:cNvSpPr/>
          <p:nvPr/>
        </p:nvSpPr>
        <p:spPr>
          <a:xfrm>
            <a:off x="2431724" y="5805264"/>
            <a:ext cx="288032" cy="288032"/>
          </a:xfrm>
          <a:prstGeom prst="bevel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151" name="Багетная рамка 150"/>
          <p:cNvSpPr/>
          <p:nvPr/>
        </p:nvSpPr>
        <p:spPr>
          <a:xfrm>
            <a:off x="2727529" y="5805264"/>
            <a:ext cx="288032" cy="288032"/>
          </a:xfrm>
          <a:prstGeom prst="bevel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52" name="Багетная рамка 151"/>
          <p:cNvSpPr/>
          <p:nvPr/>
        </p:nvSpPr>
        <p:spPr>
          <a:xfrm>
            <a:off x="3023334" y="5805264"/>
            <a:ext cx="288032" cy="288032"/>
          </a:xfrm>
          <a:prstGeom prst="bevel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153" name="Багетная рамка 152"/>
          <p:cNvSpPr/>
          <p:nvPr/>
        </p:nvSpPr>
        <p:spPr>
          <a:xfrm>
            <a:off x="3319139" y="5805264"/>
            <a:ext cx="288032" cy="288032"/>
          </a:xfrm>
          <a:prstGeom prst="bevel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154" name="Багетная рамка 153"/>
          <p:cNvSpPr/>
          <p:nvPr/>
        </p:nvSpPr>
        <p:spPr>
          <a:xfrm>
            <a:off x="3614944" y="5805264"/>
            <a:ext cx="288032" cy="288032"/>
          </a:xfrm>
          <a:prstGeom prst="bevel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55" name="Багетная рамка 154"/>
          <p:cNvSpPr/>
          <p:nvPr/>
        </p:nvSpPr>
        <p:spPr>
          <a:xfrm>
            <a:off x="3910749" y="5805264"/>
            <a:ext cx="288032" cy="288032"/>
          </a:xfrm>
          <a:prstGeom prst="bevel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</a:t>
            </a:r>
            <a:endParaRPr lang="ru-RU" dirty="0"/>
          </a:p>
        </p:txBody>
      </p:sp>
      <p:sp>
        <p:nvSpPr>
          <p:cNvPr id="156" name="Багетная рамка 155"/>
          <p:cNvSpPr/>
          <p:nvPr/>
        </p:nvSpPr>
        <p:spPr>
          <a:xfrm>
            <a:off x="4206554" y="5805264"/>
            <a:ext cx="288032" cy="288032"/>
          </a:xfrm>
          <a:prstGeom prst="bevel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</a:t>
            </a:r>
            <a:endParaRPr lang="ru-RU" dirty="0"/>
          </a:p>
        </p:txBody>
      </p:sp>
      <p:sp>
        <p:nvSpPr>
          <p:cNvPr id="157" name="Багетная рамка 156"/>
          <p:cNvSpPr/>
          <p:nvPr/>
        </p:nvSpPr>
        <p:spPr>
          <a:xfrm>
            <a:off x="4502359" y="5800981"/>
            <a:ext cx="288032" cy="288032"/>
          </a:xfrm>
          <a:prstGeom prst="bevel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58" name="Багетная рамка 157"/>
          <p:cNvSpPr/>
          <p:nvPr/>
        </p:nvSpPr>
        <p:spPr>
          <a:xfrm>
            <a:off x="5095833" y="5800981"/>
            <a:ext cx="288032" cy="288032"/>
          </a:xfrm>
          <a:prstGeom prst="bevel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59" name="Багетная рамка 158"/>
          <p:cNvSpPr/>
          <p:nvPr/>
        </p:nvSpPr>
        <p:spPr>
          <a:xfrm>
            <a:off x="5392570" y="5800981"/>
            <a:ext cx="288032" cy="288032"/>
          </a:xfrm>
          <a:prstGeom prst="bevel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160" name="Багетная рамка 159"/>
          <p:cNvSpPr/>
          <p:nvPr/>
        </p:nvSpPr>
        <p:spPr>
          <a:xfrm>
            <a:off x="5689307" y="5800981"/>
            <a:ext cx="288032" cy="288032"/>
          </a:xfrm>
          <a:prstGeom prst="bevel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61" name="Багетная рамка 160"/>
          <p:cNvSpPr/>
          <p:nvPr/>
        </p:nvSpPr>
        <p:spPr>
          <a:xfrm>
            <a:off x="5986044" y="5800981"/>
            <a:ext cx="288032" cy="288032"/>
          </a:xfrm>
          <a:prstGeom prst="bevel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62" name="Багетная рамка 161"/>
          <p:cNvSpPr/>
          <p:nvPr/>
        </p:nvSpPr>
        <p:spPr>
          <a:xfrm>
            <a:off x="6282781" y="5800981"/>
            <a:ext cx="288032" cy="288032"/>
          </a:xfrm>
          <a:prstGeom prst="bevel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63" name="Багетная рамка 162"/>
          <p:cNvSpPr/>
          <p:nvPr/>
        </p:nvSpPr>
        <p:spPr>
          <a:xfrm>
            <a:off x="6579518" y="5800981"/>
            <a:ext cx="288032" cy="288032"/>
          </a:xfrm>
          <a:prstGeom prst="bevel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164" name="Багетная рамка 163"/>
          <p:cNvSpPr/>
          <p:nvPr/>
        </p:nvSpPr>
        <p:spPr>
          <a:xfrm>
            <a:off x="2339752" y="6237312"/>
            <a:ext cx="288032" cy="288032"/>
          </a:xfrm>
          <a:prstGeom prst="bevel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65" name="Багетная рамка 164"/>
          <p:cNvSpPr/>
          <p:nvPr/>
        </p:nvSpPr>
        <p:spPr>
          <a:xfrm>
            <a:off x="2627784" y="6237312"/>
            <a:ext cx="288032" cy="288032"/>
          </a:xfrm>
          <a:prstGeom prst="bevel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66" name="Багетная рамка 165"/>
          <p:cNvSpPr/>
          <p:nvPr/>
        </p:nvSpPr>
        <p:spPr>
          <a:xfrm>
            <a:off x="2915816" y="6237312"/>
            <a:ext cx="288032" cy="288032"/>
          </a:xfrm>
          <a:prstGeom prst="bevel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67" name="Багетная рамка 166"/>
          <p:cNvSpPr/>
          <p:nvPr/>
        </p:nvSpPr>
        <p:spPr>
          <a:xfrm>
            <a:off x="3203848" y="6237312"/>
            <a:ext cx="288032" cy="288032"/>
          </a:xfrm>
          <a:prstGeom prst="bevel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</a:t>
            </a:r>
            <a:endParaRPr lang="ru-RU" dirty="0"/>
          </a:p>
        </p:txBody>
      </p:sp>
      <p:sp>
        <p:nvSpPr>
          <p:cNvPr id="168" name="Багетная рамка 167"/>
          <p:cNvSpPr/>
          <p:nvPr/>
        </p:nvSpPr>
        <p:spPr>
          <a:xfrm>
            <a:off x="3491880" y="6237312"/>
            <a:ext cx="288032" cy="288032"/>
          </a:xfrm>
          <a:prstGeom prst="bevel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</a:t>
            </a:r>
            <a:endParaRPr lang="ru-RU" dirty="0"/>
          </a:p>
        </p:txBody>
      </p:sp>
      <p:sp>
        <p:nvSpPr>
          <p:cNvPr id="169" name="Багетная рамка 168"/>
          <p:cNvSpPr/>
          <p:nvPr/>
        </p:nvSpPr>
        <p:spPr>
          <a:xfrm>
            <a:off x="3779912" y="6237312"/>
            <a:ext cx="288032" cy="288032"/>
          </a:xfrm>
          <a:prstGeom prst="bevel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</a:t>
            </a:r>
            <a:endParaRPr lang="ru-RU" dirty="0"/>
          </a:p>
        </p:txBody>
      </p:sp>
      <p:sp>
        <p:nvSpPr>
          <p:cNvPr id="170" name="Багетная рамка 169"/>
          <p:cNvSpPr/>
          <p:nvPr/>
        </p:nvSpPr>
        <p:spPr>
          <a:xfrm>
            <a:off x="4067944" y="6237312"/>
            <a:ext cx="288032" cy="288032"/>
          </a:xfrm>
          <a:prstGeom prst="bevel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</a:t>
            </a:r>
            <a:endParaRPr lang="ru-RU" dirty="0"/>
          </a:p>
        </p:txBody>
      </p:sp>
      <p:sp>
        <p:nvSpPr>
          <p:cNvPr id="171" name="Багетная рамка 170"/>
          <p:cNvSpPr/>
          <p:nvPr/>
        </p:nvSpPr>
        <p:spPr>
          <a:xfrm>
            <a:off x="6372200" y="6237312"/>
            <a:ext cx="288032" cy="288032"/>
          </a:xfrm>
          <a:prstGeom prst="bevel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</a:t>
            </a:r>
            <a:endParaRPr lang="ru-RU" dirty="0"/>
          </a:p>
        </p:txBody>
      </p:sp>
      <p:sp>
        <p:nvSpPr>
          <p:cNvPr id="172" name="Багетная рамка 171"/>
          <p:cNvSpPr/>
          <p:nvPr/>
        </p:nvSpPr>
        <p:spPr>
          <a:xfrm>
            <a:off x="4644008" y="6237312"/>
            <a:ext cx="288032" cy="288032"/>
          </a:xfrm>
          <a:prstGeom prst="bevel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Щ</a:t>
            </a:r>
            <a:endParaRPr lang="ru-RU" dirty="0"/>
          </a:p>
        </p:txBody>
      </p:sp>
      <p:sp>
        <p:nvSpPr>
          <p:cNvPr id="173" name="Багетная рамка 172"/>
          <p:cNvSpPr/>
          <p:nvPr/>
        </p:nvSpPr>
        <p:spPr>
          <a:xfrm>
            <a:off x="4932040" y="6237312"/>
            <a:ext cx="288032" cy="288032"/>
          </a:xfrm>
          <a:prstGeom prst="bevel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Ъ</a:t>
            </a:r>
            <a:endParaRPr lang="ru-RU" dirty="0"/>
          </a:p>
        </p:txBody>
      </p:sp>
      <p:sp>
        <p:nvSpPr>
          <p:cNvPr id="174" name="Багетная рамка 173"/>
          <p:cNvSpPr/>
          <p:nvPr/>
        </p:nvSpPr>
        <p:spPr>
          <a:xfrm>
            <a:off x="5220072" y="6237312"/>
            <a:ext cx="288032" cy="288032"/>
          </a:xfrm>
          <a:prstGeom prst="bevel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Ы</a:t>
            </a:r>
            <a:endParaRPr lang="ru-RU" dirty="0"/>
          </a:p>
        </p:txBody>
      </p:sp>
      <p:sp>
        <p:nvSpPr>
          <p:cNvPr id="175" name="Багетная рамка 174"/>
          <p:cNvSpPr/>
          <p:nvPr/>
        </p:nvSpPr>
        <p:spPr>
          <a:xfrm>
            <a:off x="5508104" y="6237312"/>
            <a:ext cx="288032" cy="288032"/>
          </a:xfrm>
          <a:prstGeom prst="bevel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176" name="Багетная рамка 175"/>
          <p:cNvSpPr/>
          <p:nvPr/>
        </p:nvSpPr>
        <p:spPr>
          <a:xfrm>
            <a:off x="5796136" y="6237312"/>
            <a:ext cx="288032" cy="288032"/>
          </a:xfrm>
          <a:prstGeom prst="bevel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</a:t>
            </a:r>
            <a:endParaRPr lang="ru-RU" dirty="0"/>
          </a:p>
        </p:txBody>
      </p:sp>
      <p:sp>
        <p:nvSpPr>
          <p:cNvPr id="177" name="Багетная рамка 176"/>
          <p:cNvSpPr/>
          <p:nvPr/>
        </p:nvSpPr>
        <p:spPr>
          <a:xfrm>
            <a:off x="6084168" y="6237312"/>
            <a:ext cx="288032" cy="288032"/>
          </a:xfrm>
          <a:prstGeom prst="bevel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Ю</a:t>
            </a:r>
            <a:endParaRPr lang="ru-RU" dirty="0"/>
          </a:p>
        </p:txBody>
      </p:sp>
      <p:sp>
        <p:nvSpPr>
          <p:cNvPr id="179" name="Багетная рамка 178"/>
          <p:cNvSpPr/>
          <p:nvPr/>
        </p:nvSpPr>
        <p:spPr>
          <a:xfrm>
            <a:off x="6876256" y="5800981"/>
            <a:ext cx="288032" cy="288032"/>
          </a:xfrm>
          <a:prstGeom prst="bevel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180" name="Прямоугольная выноска 179"/>
          <p:cNvSpPr/>
          <p:nvPr/>
        </p:nvSpPr>
        <p:spPr>
          <a:xfrm>
            <a:off x="1259632" y="111973"/>
            <a:ext cx="2952328" cy="399150"/>
          </a:xfrm>
          <a:prstGeom prst="wedgeRectCallout">
            <a:avLst>
              <a:gd name="adj1" fmla="val -35033"/>
              <a:gd name="adj2" fmla="val 22678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называется человек, который испытывает и эксплуатирует космическую технику в полете? </a:t>
            </a:r>
          </a:p>
        </p:txBody>
      </p:sp>
      <p:sp>
        <p:nvSpPr>
          <p:cNvPr id="183" name="Прямоугольная выноска 182"/>
          <p:cNvSpPr/>
          <p:nvPr/>
        </p:nvSpPr>
        <p:spPr>
          <a:xfrm>
            <a:off x="2179654" y="382179"/>
            <a:ext cx="2655912" cy="421589"/>
          </a:xfrm>
          <a:prstGeom prst="wedgeRectCallout">
            <a:avLst>
              <a:gd name="adj1" fmla="val -68660"/>
              <a:gd name="adj2" fmla="val 16650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Первое животное, полетевшее в космос. </a:t>
            </a:r>
          </a:p>
        </p:txBody>
      </p:sp>
      <p:sp>
        <p:nvSpPr>
          <p:cNvPr id="184" name="Прямоугольная выноска 183"/>
          <p:cNvSpPr/>
          <p:nvPr/>
        </p:nvSpPr>
        <p:spPr>
          <a:xfrm>
            <a:off x="2279935" y="452853"/>
            <a:ext cx="2469379" cy="376145"/>
          </a:xfrm>
          <a:prstGeom prst="wedgeRectCallout">
            <a:avLst>
              <a:gd name="adj1" fmla="val -71624"/>
              <a:gd name="adj2" fmla="val 17743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называется космодром, с которого стартовал "Восток-1" </a:t>
            </a:r>
          </a:p>
        </p:txBody>
      </p:sp>
      <p:sp>
        <p:nvSpPr>
          <p:cNvPr id="185" name="Багетная рамка 184"/>
          <p:cNvSpPr/>
          <p:nvPr/>
        </p:nvSpPr>
        <p:spPr>
          <a:xfrm>
            <a:off x="4799096" y="5800981"/>
            <a:ext cx="288032" cy="288032"/>
          </a:xfrm>
          <a:prstGeom prst="bevel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й</a:t>
            </a:r>
            <a:endParaRPr lang="ru-RU" dirty="0"/>
          </a:p>
        </p:txBody>
      </p:sp>
      <p:sp>
        <p:nvSpPr>
          <p:cNvPr id="186" name="Прямоугольная выноска 185"/>
          <p:cNvSpPr/>
          <p:nvPr/>
        </p:nvSpPr>
        <p:spPr>
          <a:xfrm>
            <a:off x="2052170" y="160330"/>
            <a:ext cx="2533938" cy="443698"/>
          </a:xfrm>
          <a:prstGeom prst="wedgeRectCallout">
            <a:avLst>
              <a:gd name="adj1" fmla="val -57639"/>
              <a:gd name="adj2" fmla="val 17991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Фамилия первого космонавта</a:t>
            </a:r>
          </a:p>
        </p:txBody>
      </p:sp>
      <p:sp>
        <p:nvSpPr>
          <p:cNvPr id="187" name="Прямоугольная выноска 186"/>
          <p:cNvSpPr/>
          <p:nvPr/>
        </p:nvSpPr>
        <p:spPr>
          <a:xfrm>
            <a:off x="2213162" y="192991"/>
            <a:ext cx="2819323" cy="434074"/>
          </a:xfrm>
          <a:prstGeom prst="wedgeRectCallout">
            <a:avLst>
              <a:gd name="adj1" fmla="val -65824"/>
              <a:gd name="adj2" fmla="val 22575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называется замкнутая кривая, по которой одно тело движется вокруг другого? </a:t>
            </a:r>
          </a:p>
        </p:txBody>
      </p:sp>
      <p:sp>
        <p:nvSpPr>
          <p:cNvPr id="188" name="Прямоугольная выноска 187"/>
          <p:cNvSpPr/>
          <p:nvPr/>
        </p:nvSpPr>
        <p:spPr>
          <a:xfrm>
            <a:off x="2161878" y="419919"/>
            <a:ext cx="3168352" cy="339802"/>
          </a:xfrm>
          <a:prstGeom prst="wedgeRectCallout">
            <a:avLst>
              <a:gd name="adj1" fmla="val -65599"/>
              <a:gd name="adj2" fmla="val 18156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женщина-космонавт</a:t>
            </a:r>
          </a:p>
        </p:txBody>
      </p:sp>
      <p:sp>
        <p:nvSpPr>
          <p:cNvPr id="189" name="Багетная рамка 188"/>
          <p:cNvSpPr/>
          <p:nvPr/>
        </p:nvSpPr>
        <p:spPr>
          <a:xfrm>
            <a:off x="4372744" y="6237312"/>
            <a:ext cx="288032" cy="288032"/>
          </a:xfrm>
          <a:prstGeom prst="bevel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</a:t>
            </a:r>
            <a:endParaRPr lang="ru-RU" dirty="0"/>
          </a:p>
        </p:txBody>
      </p:sp>
      <p:sp>
        <p:nvSpPr>
          <p:cNvPr id="190" name="Прямоугольная выноска 189"/>
          <p:cNvSpPr/>
          <p:nvPr/>
        </p:nvSpPr>
        <p:spPr>
          <a:xfrm>
            <a:off x="2066676" y="426495"/>
            <a:ext cx="2952328" cy="416760"/>
          </a:xfrm>
          <a:prstGeom prst="wedgeRectCallout">
            <a:avLst>
              <a:gd name="adj1" fmla="val -59525"/>
              <a:gd name="adj2" fmla="val 15932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называется скопление водяных паров в атмосфере? </a:t>
            </a:r>
          </a:p>
        </p:txBody>
      </p:sp>
      <p:sp>
        <p:nvSpPr>
          <p:cNvPr id="191" name="Прямоугольная выноска 190"/>
          <p:cNvSpPr/>
          <p:nvPr/>
        </p:nvSpPr>
        <p:spPr>
          <a:xfrm>
            <a:off x="1969092" y="236066"/>
            <a:ext cx="2252212" cy="376145"/>
          </a:xfrm>
          <a:prstGeom prst="wedgeRectCallout">
            <a:avLst>
              <a:gd name="adj1" fmla="val -54051"/>
              <a:gd name="adj2" fmla="val 16194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Позывной В. Терешковой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2" name="Прямоугольная выноска 191"/>
          <p:cNvSpPr/>
          <p:nvPr/>
        </p:nvSpPr>
        <p:spPr>
          <a:xfrm>
            <a:off x="1889182" y="257403"/>
            <a:ext cx="2568624" cy="390901"/>
          </a:xfrm>
          <a:prstGeom prst="wedgeRectCallout">
            <a:avLst>
              <a:gd name="adj1" fmla="val -52572"/>
              <a:gd name="adj2" fmla="val 15882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Заданное направление для ракеты</a:t>
            </a:r>
          </a:p>
        </p:txBody>
      </p:sp>
      <p:sp>
        <p:nvSpPr>
          <p:cNvPr id="193" name="Прямоугольная выноска 192"/>
          <p:cNvSpPr/>
          <p:nvPr/>
        </p:nvSpPr>
        <p:spPr>
          <a:xfrm>
            <a:off x="1993726" y="433812"/>
            <a:ext cx="2290242" cy="361477"/>
          </a:xfrm>
          <a:prstGeom prst="wedgeRectCallout">
            <a:avLst>
              <a:gd name="adj1" fmla="val -57703"/>
              <a:gd name="adj2" fmla="val 17110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Часть вселенной. </a:t>
            </a:r>
          </a:p>
        </p:txBody>
      </p:sp>
      <p:sp>
        <p:nvSpPr>
          <p:cNvPr id="194" name="Прямоугольная выноска 193"/>
          <p:cNvSpPr/>
          <p:nvPr/>
        </p:nvSpPr>
        <p:spPr>
          <a:xfrm>
            <a:off x="2066830" y="287156"/>
            <a:ext cx="2610339" cy="376657"/>
          </a:xfrm>
          <a:prstGeom prst="wedgeRectCallout">
            <a:avLst>
              <a:gd name="adj1" fmla="val -49997"/>
              <a:gd name="adj2" fmla="val 18009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называется максимальная высота подъема ракеты?</a:t>
            </a:r>
          </a:p>
        </p:txBody>
      </p:sp>
      <p:sp>
        <p:nvSpPr>
          <p:cNvPr id="195" name="Прямоугольная выноска 194"/>
          <p:cNvSpPr/>
          <p:nvPr/>
        </p:nvSpPr>
        <p:spPr>
          <a:xfrm>
            <a:off x="1521586" y="240580"/>
            <a:ext cx="3536770" cy="648072"/>
          </a:xfrm>
          <a:prstGeom prst="wedgeRectCallout">
            <a:avLst>
              <a:gd name="adj1" fmla="val -42801"/>
              <a:gd name="adj2" fmla="val 11019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назывался космический корабль, на котором Ю. Гагарин совершил свой полет в космос? </a:t>
            </a:r>
          </a:p>
        </p:txBody>
      </p:sp>
      <p:sp>
        <p:nvSpPr>
          <p:cNvPr id="196" name="Прямоугольная выноска 195"/>
          <p:cNvSpPr/>
          <p:nvPr/>
        </p:nvSpPr>
        <p:spPr>
          <a:xfrm>
            <a:off x="1242917" y="57229"/>
            <a:ext cx="3611546" cy="685658"/>
          </a:xfrm>
          <a:prstGeom prst="wedgeRectCallout">
            <a:avLst>
              <a:gd name="adj1" fmla="val -34269"/>
              <a:gd name="adj2" fmla="val 14052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Как называется газовая оболочка земли?</a:t>
            </a:r>
          </a:p>
        </p:txBody>
      </p:sp>
      <p:sp>
        <p:nvSpPr>
          <p:cNvPr id="197" name="Прямоугольная выноска 196"/>
          <p:cNvSpPr/>
          <p:nvPr/>
        </p:nvSpPr>
        <p:spPr>
          <a:xfrm>
            <a:off x="1521586" y="165241"/>
            <a:ext cx="3700829" cy="469634"/>
          </a:xfrm>
          <a:prstGeom prst="wedgeRectCallout">
            <a:avLst>
              <a:gd name="adj1" fmla="val -41525"/>
              <a:gd name="adj2" fmla="val 19822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Человек, который наблюдает за звездным небом, изучает жизнь звезд и планет.</a:t>
            </a:r>
          </a:p>
        </p:txBody>
      </p:sp>
      <p:sp>
        <p:nvSpPr>
          <p:cNvPr id="198" name="Прямоугольная выноска 197"/>
          <p:cNvSpPr/>
          <p:nvPr/>
        </p:nvSpPr>
        <p:spPr>
          <a:xfrm>
            <a:off x="1208401" y="152415"/>
            <a:ext cx="3630114" cy="616578"/>
          </a:xfrm>
          <a:prstGeom prst="wedgeRectCallout">
            <a:avLst>
              <a:gd name="adj1" fmla="val -36701"/>
              <a:gd name="adj2" fmla="val 15989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Позывной Юрия Гагарина.</a:t>
            </a:r>
          </a:p>
        </p:txBody>
      </p:sp>
      <p:sp>
        <p:nvSpPr>
          <p:cNvPr id="199" name="Прямоугольная выноска 198"/>
          <p:cNvSpPr/>
          <p:nvPr/>
        </p:nvSpPr>
        <p:spPr>
          <a:xfrm>
            <a:off x="1110234" y="273186"/>
            <a:ext cx="3993295" cy="617670"/>
          </a:xfrm>
          <a:prstGeom prst="wedgeRectCallout">
            <a:avLst>
              <a:gd name="adj1" fmla="val -33698"/>
              <a:gd name="adj2" fmla="val 12912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Какое название имеет специальный аппарат, который может передвигаться по поверхности Луны? </a:t>
            </a:r>
          </a:p>
        </p:txBody>
      </p:sp>
      <p:sp>
        <p:nvSpPr>
          <p:cNvPr id="200" name="Прямоугольная выноска 199"/>
          <p:cNvSpPr/>
          <p:nvPr/>
        </p:nvSpPr>
        <p:spPr>
          <a:xfrm>
            <a:off x="1203572" y="160330"/>
            <a:ext cx="3870684" cy="652770"/>
          </a:xfrm>
          <a:prstGeom prst="wedgeRectCallout">
            <a:avLst>
              <a:gd name="adj1" fmla="val -37347"/>
              <a:gd name="adj2" fmla="val 13864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Фамилия конструктора, благодаря которому стал возможен космический полет? </a:t>
            </a:r>
          </a:p>
        </p:txBody>
      </p:sp>
      <p:sp>
        <p:nvSpPr>
          <p:cNvPr id="201" name="Прямоугольная выноска 200"/>
          <p:cNvSpPr/>
          <p:nvPr/>
        </p:nvSpPr>
        <p:spPr>
          <a:xfrm>
            <a:off x="989691" y="120500"/>
            <a:ext cx="3994907" cy="559116"/>
          </a:xfrm>
          <a:prstGeom prst="wedgeRectCallout">
            <a:avLst>
              <a:gd name="adj1" fmla="val -19431"/>
              <a:gd name="adj2" fmla="val 9926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первым вышел  в открытый космос? </a:t>
            </a:r>
          </a:p>
        </p:txBody>
      </p:sp>
      <p:sp>
        <p:nvSpPr>
          <p:cNvPr id="202" name="Прямоугольная выноска 201"/>
          <p:cNvSpPr/>
          <p:nvPr/>
        </p:nvSpPr>
        <p:spPr>
          <a:xfrm>
            <a:off x="908716" y="94179"/>
            <a:ext cx="4229236" cy="416944"/>
          </a:xfrm>
          <a:prstGeom prst="wedgeRectCallout">
            <a:avLst>
              <a:gd name="adj1" fmla="val -17188"/>
              <a:gd name="adj2" fmla="val 12135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прибор используется для исследования звездного неба? </a:t>
            </a:r>
          </a:p>
        </p:txBody>
      </p:sp>
      <p:sp>
        <p:nvSpPr>
          <p:cNvPr id="203" name="Прямоугольная выноска 202"/>
          <p:cNvSpPr/>
          <p:nvPr/>
        </p:nvSpPr>
        <p:spPr>
          <a:xfrm>
            <a:off x="879423" y="209093"/>
            <a:ext cx="4235977" cy="555245"/>
          </a:xfrm>
          <a:prstGeom prst="wedgeRectCallout">
            <a:avLst>
              <a:gd name="adj1" fmla="val -28882"/>
              <a:gd name="adj2" fmla="val 14528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называется место, с которого запускаются ракеты?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33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500" fill="hold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5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99" dur="5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500" fill="hold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09" dur="500" fill="hold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8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19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9" dur="500" fill="hold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30" dur="500" fill="hold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9" dur="500" fill="hold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40" dur="500" fill="hold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9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50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9" dur="500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60" dur="500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9" dur="500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70" dur="500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8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9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90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0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9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10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9" dur="500" fill="hold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20" dur="500" fill="hold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9" dur="500" fill="hold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30" dur="500" fill="hold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31" dur="500" fill="hold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00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9" dur="500" fill="hold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40" dur="500" fill="hold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500" fill="hold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9" dur="500" fill="hold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50" dur="500" fill="hold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51" dur="500" fill="hold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9" dur="500" fill="hold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60" dur="500" fill="hold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61" dur="500" fill="hold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500" fill="hold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9" dur="500" fill="hold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70" dur="500" fill="hold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71" dur="500" fill="hold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2" dur="500" fill="hold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9" dur="500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80" dur="500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2" dur="500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7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9" dur="50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90" dur="50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91" dur="50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2" dur="50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7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9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00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2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7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9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10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11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2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9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20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21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2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9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30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31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2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9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40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41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2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9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50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51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2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353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4" fill="hold">
                      <p:stCondLst>
                        <p:cond delay="0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8" dur="5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0" dur="500" fill="hold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61" dur="500" fill="hold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62" dur="500" fill="hold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3" dur="500" fill="hold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8" dur="5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0" dur="500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71" dur="500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3" dur="500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8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0" dur="500" fill="hold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81" dur="500" fill="hold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82" dur="500" fill="hold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3" dur="500" fill="hold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8" dur="5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0" dur="5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91" dur="5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92" dur="5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3" dur="5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8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0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401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02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3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8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0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411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12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3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414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5" fill="hold">
                      <p:stCondLst>
                        <p:cond delay="0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9" dur="500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1" dur="500" fill="hold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422" dur="500" fill="hold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23" dur="500" fill="hold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4" dur="500" fill="hold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>
                      <p:stCondLst>
                        <p:cond delay="indefinite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9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1" dur="5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432" dur="5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33" dur="5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4" dur="5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9" dur="5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1" dur="500" fill="hold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442" dur="500" fill="hold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43" dur="500" fill="hold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4" dur="500" fill="hold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fill="hold">
                      <p:stCondLst>
                        <p:cond delay="indefinite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9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1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452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53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4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" fill="hold">
                      <p:stCondLst>
                        <p:cond delay="indefinite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9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1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462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63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4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465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6" fill="hold">
                      <p:stCondLst>
                        <p:cond delay="0"/>
                      </p:stCondLst>
                      <p:childTnLst>
                        <p:par>
                          <p:cTn id="467" fill="hold">
                            <p:stCondLst>
                              <p:cond delay="0"/>
                            </p:stCondLst>
                            <p:childTnLst>
                              <p:par>
                                <p:cTn id="4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0" dur="5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2" dur="500" fill="hold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473" dur="500" fill="hold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74" dur="500" fill="hold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5" dur="500" fill="hold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0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2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483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84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5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" fill="hold">
                      <p:stCondLst>
                        <p:cond delay="indefinite"/>
                      </p:stCondLst>
                      <p:childTnLst>
                        <p:par>
                          <p:cTn id="487" fill="hold">
                            <p:stCondLst>
                              <p:cond delay="0"/>
                            </p:stCondLst>
                            <p:childTnLst>
                              <p:par>
                                <p:cTn id="4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0" dur="5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2" dur="500" fill="hold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493" dur="500" fill="hold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94" dur="500" fill="hold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5" dur="500" fill="hold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0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2" dur="500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503" dur="500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04" dur="500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5" dur="500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6" fill="hold">
                      <p:stCondLst>
                        <p:cond delay="indefinite"/>
                      </p:stCondLst>
                      <p:childTnLst>
                        <p:par>
                          <p:cTn id="507" fill="hold">
                            <p:stCondLst>
                              <p:cond delay="0"/>
                            </p:stCondLst>
                            <p:childTnLst>
                              <p:par>
                                <p:cTn id="5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0" dur="5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2" dur="500" fill="hold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513" dur="500" fill="hold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14" dur="500" fill="hold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5" dur="500" fill="hold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516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7" fill="hold">
                      <p:stCondLst>
                        <p:cond delay="0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1" dur="500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3" dur="500" fill="hold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524" dur="500" fill="hold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25" dur="500" fill="hold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6" dur="500" fill="hold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7" fill="hold">
                      <p:stCondLst>
                        <p:cond delay="indefinite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1" dur="500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3" dur="500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534" dur="500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35" dur="500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6" dur="500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7" fill="hold">
                      <p:stCondLst>
                        <p:cond delay="indefinite"/>
                      </p:stCondLst>
                      <p:childTnLst>
                        <p:par>
                          <p:cTn id="538" fill="hold">
                            <p:stCondLst>
                              <p:cond delay="0"/>
                            </p:stCondLst>
                            <p:childTnLst>
                              <p:par>
                                <p:cTn id="5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1" dur="500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3" dur="500" fill="hold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544" dur="500" fill="hold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45" dur="500" fill="hold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6" dur="500" fill="hold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7" fill="hold">
                      <p:stCondLst>
                        <p:cond delay="indefinite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1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3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554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55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6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7" fill="hold">
                      <p:stCondLst>
                        <p:cond delay="indefinite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1" dur="5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3" dur="500" fill="hold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564" dur="500" fill="hold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65" dur="500" fill="hold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6" dur="500" fill="hold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7" fill="hold">
                      <p:stCondLst>
                        <p:cond delay="indefinite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1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3" dur="5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574" dur="5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75" dur="5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6" dur="5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7" fill="hold">
                      <p:stCondLst>
                        <p:cond delay="indefinite"/>
                      </p:stCondLst>
                      <p:childTnLst>
                        <p:par>
                          <p:cTn id="578" fill="hold">
                            <p:stCondLst>
                              <p:cond delay="0"/>
                            </p:stCondLst>
                            <p:childTnLst>
                              <p:par>
                                <p:cTn id="5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1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3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584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85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6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7" fill="hold">
                      <p:stCondLst>
                        <p:cond delay="indefinite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1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3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594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95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6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7" fill="hold">
                      <p:stCondLst>
                        <p:cond delay="indefinite"/>
                      </p:stCondLst>
                      <p:childTnLst>
                        <p:par>
                          <p:cTn id="598" fill="hold">
                            <p:stCondLst>
                              <p:cond delay="0"/>
                            </p:stCondLst>
                            <p:childTnLst>
                              <p:par>
                                <p:cTn id="5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60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0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7" fill="hold">
                      <p:stCondLst>
                        <p:cond delay="indefinite"/>
                      </p:stCondLst>
                      <p:childTnLst>
                        <p:par>
                          <p:cTn id="608" fill="hold">
                            <p:stCondLst>
                              <p:cond delay="0"/>
                            </p:stCondLst>
                            <p:childTnLst>
                              <p:par>
                                <p:cTn id="6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1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3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614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15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6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7" fill="hold">
                      <p:stCondLst>
                        <p:cond delay="indefinite"/>
                      </p:stCondLst>
                      <p:childTnLst>
                        <p:par>
                          <p:cTn id="618" fill="hold">
                            <p:stCondLst>
                              <p:cond delay="0"/>
                            </p:stCondLst>
                            <p:childTnLst>
                              <p:par>
                                <p:cTn id="6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1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3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624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25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6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7" fill="hold">
                      <p:stCondLst>
                        <p:cond delay="indefinite"/>
                      </p:stCondLst>
                      <p:childTnLst>
                        <p:par>
                          <p:cTn id="628" fill="hold">
                            <p:stCondLst>
                              <p:cond delay="0"/>
                            </p:stCondLst>
                            <p:childTnLst>
                              <p:par>
                                <p:cTn id="6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1" dur="500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3" dur="500" fill="hold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634" dur="500" fill="hold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35" dur="500" fill="hold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6" dur="500" fill="hold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7" fill="hold">
                      <p:stCondLst>
                        <p:cond delay="indefinite"/>
                      </p:stCondLst>
                      <p:childTnLst>
                        <p:par>
                          <p:cTn id="638" fill="hold">
                            <p:stCondLst>
                              <p:cond delay="0"/>
                            </p:stCondLst>
                            <p:childTnLst>
                              <p:par>
                                <p:cTn id="6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1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3" dur="500" fill="hold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644" dur="500" fill="hold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45" dur="500" fill="hold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6" dur="500" fill="hold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647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8" fill="hold">
                      <p:stCondLst>
                        <p:cond delay="0"/>
                      </p:stCondLst>
                      <p:childTnLst>
                        <p:par>
                          <p:cTn id="649" fill="hold">
                            <p:stCondLst>
                              <p:cond delay="0"/>
                            </p:stCondLst>
                            <p:childTnLst>
                              <p:par>
                                <p:cTn id="6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2" dur="5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4" dur="500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655" dur="500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56" dur="500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7" dur="500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8" fill="hold">
                      <p:stCondLst>
                        <p:cond delay="indefinite"/>
                      </p:stCondLst>
                      <p:childTnLst>
                        <p:par>
                          <p:cTn id="659" fill="hold">
                            <p:stCondLst>
                              <p:cond delay="0"/>
                            </p:stCondLst>
                            <p:childTnLst>
                              <p:par>
                                <p:cTn id="6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2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4" dur="5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665" dur="5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66" dur="5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7" dur="5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8" fill="hold">
                      <p:stCondLst>
                        <p:cond delay="indefinite"/>
                      </p:stCondLst>
                      <p:childTnLst>
                        <p:par>
                          <p:cTn id="669" fill="hold">
                            <p:stCondLst>
                              <p:cond delay="0"/>
                            </p:stCondLst>
                            <p:childTnLst>
                              <p:par>
                                <p:cTn id="6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2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4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675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76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7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8" fill="hold">
                      <p:stCondLst>
                        <p:cond delay="indefinite"/>
                      </p:stCondLst>
                      <p:childTnLst>
                        <p:par>
                          <p:cTn id="679" fill="hold">
                            <p:stCondLst>
                              <p:cond delay="0"/>
                            </p:stCondLst>
                            <p:childTnLst>
                              <p:par>
                                <p:cTn id="6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2" dur="5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4" dur="500" fill="hold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685" dur="500" fill="hold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86" dur="500" fill="hold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7" dur="500" fill="hold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688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9" fill="hold">
                      <p:stCondLst>
                        <p:cond delay="0"/>
                      </p:stCondLst>
                      <p:childTnLst>
                        <p:par>
                          <p:cTn id="690" fill="hold">
                            <p:stCondLst>
                              <p:cond delay="0"/>
                            </p:stCondLst>
                            <p:childTnLst>
                              <p:par>
                                <p:cTn id="6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3" dur="500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5" dur="500" fill="hold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696" dur="500" fill="hold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97" dur="500" fill="hold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8" dur="500" fill="hold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9" fill="hold">
                      <p:stCondLst>
                        <p:cond delay="indefinite"/>
                      </p:stCondLst>
                      <p:childTnLst>
                        <p:par>
                          <p:cTn id="700" fill="hold">
                            <p:stCondLst>
                              <p:cond delay="0"/>
                            </p:stCondLst>
                            <p:childTnLst>
                              <p:par>
                                <p:cTn id="7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3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5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706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70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8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9" fill="hold">
                      <p:stCondLst>
                        <p:cond delay="indefinite"/>
                      </p:stCondLst>
                      <p:childTnLst>
                        <p:par>
                          <p:cTn id="710" fill="hold">
                            <p:stCondLst>
                              <p:cond delay="0"/>
                            </p:stCondLst>
                            <p:childTnLst>
                              <p:par>
                                <p:cTn id="7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3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5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716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717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8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9" fill="hold">
                      <p:stCondLst>
                        <p:cond delay="indefinite"/>
                      </p:stCondLst>
                      <p:childTnLst>
                        <p:par>
                          <p:cTn id="720" fill="hold">
                            <p:stCondLst>
                              <p:cond delay="0"/>
                            </p:stCondLst>
                            <p:childTnLst>
                              <p:par>
                                <p:cTn id="7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3" dur="500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5" dur="500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726" dur="500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727" dur="500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8" dur="500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9" fill="hold">
                      <p:stCondLst>
                        <p:cond delay="indefinite"/>
                      </p:stCondLst>
                      <p:childTnLst>
                        <p:par>
                          <p:cTn id="730" fill="hold">
                            <p:stCondLst>
                              <p:cond delay="0"/>
                            </p:stCondLst>
                            <p:childTnLst>
                              <p:par>
                                <p:cTn id="7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3" dur="5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5" dur="5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736" dur="5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737" dur="5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8" dur="5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9" fill="hold">
                      <p:stCondLst>
                        <p:cond delay="indefinite"/>
                      </p:stCondLst>
                      <p:childTnLst>
                        <p:par>
                          <p:cTn id="740" fill="hold">
                            <p:stCondLst>
                              <p:cond delay="0"/>
                            </p:stCondLst>
                            <p:childTnLst>
                              <p:par>
                                <p:cTn id="7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3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5" dur="500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746" dur="500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747" dur="500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8" dur="500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9" fill="hold">
                      <p:stCondLst>
                        <p:cond delay="indefinite"/>
                      </p:stCondLst>
                      <p:childTnLst>
                        <p:par>
                          <p:cTn id="750" fill="hold">
                            <p:stCondLst>
                              <p:cond delay="0"/>
                            </p:stCondLst>
                            <p:childTnLst>
                              <p:par>
                                <p:cTn id="7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3" dur="500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5" dur="500" fill="hold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756" dur="500" fill="hold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757" dur="500" fill="hold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8" dur="500" fill="hold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75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0" fill="hold">
                      <p:stCondLst>
                        <p:cond delay="0"/>
                      </p:stCondLst>
                      <p:childTnLst>
                        <p:par>
                          <p:cTn id="761" fill="hold">
                            <p:stCondLst>
                              <p:cond delay="0"/>
                            </p:stCondLst>
                            <p:childTnLst>
                              <p:par>
                                <p:cTn id="76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4" fill="hold">
                            <p:stCondLst>
                              <p:cond delay="0"/>
                            </p:stCondLst>
                            <p:childTnLst>
                              <p:par>
                                <p:cTn id="765" presetID="10" presetClass="exit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6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68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9" fill="hold">
                      <p:stCondLst>
                        <p:cond delay="0"/>
                      </p:stCondLst>
                      <p:childTnLst>
                        <p:par>
                          <p:cTn id="770" fill="hold">
                            <p:stCondLst>
                              <p:cond delay="0"/>
                            </p:stCondLst>
                            <p:childTnLst>
                              <p:par>
                                <p:cTn id="7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3" dur="50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5" dur="500" fill="hold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776" dur="500" fill="hold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777" dur="500" fill="hold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8" dur="500" fill="hold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9" fill="hold">
                      <p:stCondLst>
                        <p:cond delay="indefinite"/>
                      </p:stCondLst>
                      <p:childTnLst>
                        <p:par>
                          <p:cTn id="780" fill="hold">
                            <p:stCondLst>
                              <p:cond delay="0"/>
                            </p:stCondLst>
                            <p:childTnLst>
                              <p:par>
                                <p:cTn id="7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3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5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786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787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8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789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0" fill="hold">
                      <p:stCondLst>
                        <p:cond delay="0"/>
                      </p:stCondLst>
                      <p:childTnLst>
                        <p:par>
                          <p:cTn id="791" fill="hold">
                            <p:stCondLst>
                              <p:cond delay="0"/>
                            </p:stCondLst>
                            <p:childTnLst>
                              <p:par>
                                <p:cTn id="7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4" dur="500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6" dur="500" fill="hold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797" dur="500" fill="hold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798" dur="500" fill="hold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9" dur="500" fill="hold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0" fill="hold">
                      <p:stCondLst>
                        <p:cond delay="indefinite"/>
                      </p:stCondLst>
                      <p:childTnLst>
                        <p:par>
                          <p:cTn id="801" fill="hold">
                            <p:stCondLst>
                              <p:cond delay="0"/>
                            </p:stCondLst>
                            <p:childTnLst>
                              <p:par>
                                <p:cTn id="8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4" dur="5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6" dur="500" fill="hold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807" dur="500" fill="hold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08" dur="500" fill="hold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9" dur="500" fill="hold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0" fill="hold">
                      <p:stCondLst>
                        <p:cond delay="indefinite"/>
                      </p:stCondLst>
                      <p:childTnLst>
                        <p:par>
                          <p:cTn id="811" fill="hold">
                            <p:stCondLst>
                              <p:cond delay="0"/>
                            </p:stCondLst>
                            <p:childTnLst>
                              <p:par>
                                <p:cTn id="8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4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6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817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18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9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0" fill="hold">
                      <p:stCondLst>
                        <p:cond delay="indefinite"/>
                      </p:stCondLst>
                      <p:childTnLst>
                        <p:par>
                          <p:cTn id="821" fill="hold">
                            <p:stCondLst>
                              <p:cond delay="0"/>
                            </p:stCondLst>
                            <p:childTnLst>
                              <p:par>
                                <p:cTn id="8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4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6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827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28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9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0" fill="hold">
                      <p:stCondLst>
                        <p:cond delay="indefinite"/>
                      </p:stCondLst>
                      <p:childTnLst>
                        <p:par>
                          <p:cTn id="831" fill="hold">
                            <p:stCondLst>
                              <p:cond delay="0"/>
                            </p:stCondLst>
                            <p:childTnLst>
                              <p:par>
                                <p:cTn id="8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4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6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837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38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9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0" fill="hold">
                      <p:stCondLst>
                        <p:cond delay="indefinite"/>
                      </p:stCondLst>
                      <p:childTnLst>
                        <p:par>
                          <p:cTn id="841" fill="hold">
                            <p:stCondLst>
                              <p:cond delay="0"/>
                            </p:stCondLst>
                            <p:childTnLst>
                              <p:par>
                                <p:cTn id="8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4" dur="5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6" dur="500" fill="hold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847" dur="500" fill="hold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48" dur="500" fill="hold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9" dur="500" fill="hold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0" fill="hold">
                      <p:stCondLst>
                        <p:cond delay="indefinite"/>
                      </p:stCondLst>
                      <p:childTnLst>
                        <p:par>
                          <p:cTn id="851" fill="hold">
                            <p:stCondLst>
                              <p:cond delay="0"/>
                            </p:stCondLst>
                            <p:childTnLst>
                              <p:par>
                                <p:cTn id="8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4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6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857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58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9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0" fill="hold">
                      <p:stCondLst>
                        <p:cond delay="indefinite"/>
                      </p:stCondLst>
                      <p:childTnLst>
                        <p:par>
                          <p:cTn id="861" fill="hold">
                            <p:stCondLst>
                              <p:cond delay="0"/>
                            </p:stCondLst>
                            <p:childTnLst>
                              <p:par>
                                <p:cTn id="8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4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6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867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68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9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0" fill="hold">
                      <p:stCondLst>
                        <p:cond delay="indefinite"/>
                      </p:stCondLst>
                      <p:childTnLst>
                        <p:par>
                          <p:cTn id="871" fill="hold">
                            <p:stCondLst>
                              <p:cond delay="0"/>
                            </p:stCondLst>
                            <p:childTnLst>
                              <p:par>
                                <p:cTn id="8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4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6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877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78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9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880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1" fill="hold">
                      <p:stCondLst>
                        <p:cond delay="0"/>
                      </p:stCondLst>
                      <p:childTnLst>
                        <p:par>
                          <p:cTn id="882" fill="hold">
                            <p:stCondLst>
                              <p:cond delay="0"/>
                            </p:stCondLst>
                            <p:childTnLst>
                              <p:par>
                                <p:cTn id="8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5" dur="500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6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7" dur="500" fill="hold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888" dur="500" fill="hold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89" dur="500" fill="hold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0" dur="500" fill="hold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1" fill="hold">
                      <p:stCondLst>
                        <p:cond delay="indefinite"/>
                      </p:stCondLst>
                      <p:childTnLst>
                        <p:par>
                          <p:cTn id="892" fill="hold">
                            <p:stCondLst>
                              <p:cond delay="0"/>
                            </p:stCondLst>
                            <p:childTnLst>
                              <p:par>
                                <p:cTn id="8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5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6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7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898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99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0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1" fill="hold">
                      <p:stCondLst>
                        <p:cond delay="indefinite"/>
                      </p:stCondLst>
                      <p:childTnLst>
                        <p:par>
                          <p:cTn id="902" fill="hold">
                            <p:stCondLst>
                              <p:cond delay="0"/>
                            </p:stCondLst>
                            <p:childTnLst>
                              <p:par>
                                <p:cTn id="9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5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6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7" dur="5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908" dur="5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909" dur="5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0" dur="5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1" fill="hold">
                      <p:stCondLst>
                        <p:cond delay="indefinite"/>
                      </p:stCondLst>
                      <p:childTnLst>
                        <p:par>
                          <p:cTn id="912" fill="hold">
                            <p:stCondLst>
                              <p:cond delay="0"/>
                            </p:stCondLst>
                            <p:childTnLst>
                              <p:par>
                                <p:cTn id="9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5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6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91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919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0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1" fill="hold">
                      <p:stCondLst>
                        <p:cond delay="indefinite"/>
                      </p:stCondLst>
                      <p:childTnLst>
                        <p:par>
                          <p:cTn id="922" fill="hold">
                            <p:stCondLst>
                              <p:cond delay="0"/>
                            </p:stCondLst>
                            <p:childTnLst>
                              <p:par>
                                <p:cTn id="9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5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6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7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928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929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0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1" fill="hold">
                      <p:stCondLst>
                        <p:cond delay="indefinite"/>
                      </p:stCondLst>
                      <p:childTnLst>
                        <p:par>
                          <p:cTn id="932" fill="hold">
                            <p:stCondLst>
                              <p:cond delay="0"/>
                            </p:stCondLst>
                            <p:childTnLst>
                              <p:par>
                                <p:cTn id="9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5" dur="5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6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7" dur="500" fill="hold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938" dur="500" fill="hold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939" dur="500" fill="hold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0" dur="500" fill="hold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1" fill="hold">
                      <p:stCondLst>
                        <p:cond delay="indefinite"/>
                      </p:stCondLst>
                      <p:childTnLst>
                        <p:par>
                          <p:cTn id="942" fill="hold">
                            <p:stCondLst>
                              <p:cond delay="0"/>
                            </p:stCondLst>
                            <p:childTnLst>
                              <p:par>
                                <p:cTn id="9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5" dur="5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6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7" dur="500" fill="hold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948" dur="500" fill="hold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949" dur="500" fill="hold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0" dur="500" fill="hold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1" fill="hold">
                      <p:stCondLst>
                        <p:cond delay="indefinite"/>
                      </p:stCondLst>
                      <p:childTnLst>
                        <p:par>
                          <p:cTn id="952" fill="hold">
                            <p:stCondLst>
                              <p:cond delay="0"/>
                            </p:stCondLst>
                            <p:childTnLst>
                              <p:par>
                                <p:cTn id="9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5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6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7" dur="32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958" dur="32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959" dur="32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0" dur="32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961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2" fill="hold">
                      <p:stCondLst>
                        <p:cond delay="0"/>
                      </p:stCondLst>
                      <p:childTnLst>
                        <p:par>
                          <p:cTn id="963" fill="hold">
                            <p:stCondLst>
                              <p:cond delay="0"/>
                            </p:stCondLst>
                            <p:childTnLst>
                              <p:par>
                                <p:cTn id="9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6" dur="500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8" dur="500" fill="hold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969" dur="500" fill="hold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970" dur="500" fill="hold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1" dur="500" fill="hold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2" fill="hold">
                      <p:stCondLst>
                        <p:cond delay="indefinite"/>
                      </p:stCondLst>
                      <p:childTnLst>
                        <p:par>
                          <p:cTn id="973" fill="hold">
                            <p:stCondLst>
                              <p:cond delay="0"/>
                            </p:stCondLst>
                            <p:childTnLst>
                              <p:par>
                                <p:cTn id="9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6" dur="5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8" dur="500" fill="hold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979" dur="500" fill="hold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980" dur="500" fill="hold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1" dur="500" fill="hold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2" fill="hold">
                      <p:stCondLst>
                        <p:cond delay="indefinite"/>
                      </p:stCondLst>
                      <p:childTnLst>
                        <p:par>
                          <p:cTn id="983" fill="hold">
                            <p:stCondLst>
                              <p:cond delay="0"/>
                            </p:stCondLst>
                            <p:childTnLst>
                              <p:par>
                                <p:cTn id="9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6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8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989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990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1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992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3" fill="hold">
                      <p:stCondLst>
                        <p:cond delay="0"/>
                      </p:stCondLst>
                      <p:childTnLst>
                        <p:par>
                          <p:cTn id="994" fill="hold">
                            <p:stCondLst>
                              <p:cond delay="0"/>
                            </p:stCondLst>
                            <p:childTnLst>
                              <p:par>
                                <p:cTn id="9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7" dur="500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9" dur="500" fill="hold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000" dur="500" fill="hold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001" dur="500" fill="hold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2" dur="500" fill="hold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3" fill="hold">
                      <p:stCondLst>
                        <p:cond delay="indefinite"/>
                      </p:stCondLst>
                      <p:childTnLst>
                        <p:par>
                          <p:cTn id="1004" fill="hold">
                            <p:stCondLst>
                              <p:cond delay="0"/>
                            </p:stCondLst>
                            <p:childTnLst>
                              <p:par>
                                <p:cTn id="10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7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9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010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011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2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101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4" fill="hold">
                      <p:stCondLst>
                        <p:cond delay="0"/>
                      </p:stCondLst>
                      <p:childTnLst>
                        <p:par>
                          <p:cTn id="1015" fill="hold">
                            <p:stCondLst>
                              <p:cond delay="0"/>
                            </p:stCondLst>
                            <p:childTnLst>
                              <p:par>
                                <p:cTn id="10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8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9" fill="hold">
                            <p:stCondLst>
                              <p:cond delay="500"/>
                            </p:stCondLst>
                            <p:childTnLst>
                              <p:par>
                                <p:cTn id="1020" presetID="10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1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23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4" fill="hold">
                      <p:stCondLst>
                        <p:cond delay="0"/>
                      </p:stCondLst>
                      <p:childTnLst>
                        <p:par>
                          <p:cTn id="1025" fill="hold">
                            <p:stCondLst>
                              <p:cond delay="0"/>
                            </p:stCondLst>
                            <p:childTnLst>
                              <p:par>
                                <p:cTn id="10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8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0" dur="5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031" dur="5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032" dur="5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3" dur="5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4" fill="hold">
                      <p:stCondLst>
                        <p:cond delay="indefinite"/>
                      </p:stCondLst>
                      <p:childTnLst>
                        <p:par>
                          <p:cTn id="1035" fill="hold">
                            <p:stCondLst>
                              <p:cond delay="0"/>
                            </p:stCondLst>
                            <p:childTnLst>
                              <p:par>
                                <p:cTn id="10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8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0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041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04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3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4" fill="hold">
                      <p:stCondLst>
                        <p:cond delay="indefinite"/>
                      </p:stCondLst>
                      <p:childTnLst>
                        <p:par>
                          <p:cTn id="1045" fill="hold">
                            <p:stCondLst>
                              <p:cond delay="0"/>
                            </p:stCondLst>
                            <p:childTnLst>
                              <p:par>
                                <p:cTn id="10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05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05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1054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5" fill="hold">
                      <p:stCondLst>
                        <p:cond delay="0"/>
                      </p:stCondLst>
                      <p:childTnLst>
                        <p:par>
                          <p:cTn id="1056" fill="hold">
                            <p:stCondLst>
                              <p:cond delay="0"/>
                            </p:stCondLst>
                            <p:childTnLst>
                              <p:par>
                                <p:cTn id="10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9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1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062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063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4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5" fill="hold">
                      <p:stCondLst>
                        <p:cond delay="indefinite"/>
                      </p:stCondLst>
                      <p:childTnLst>
                        <p:par>
                          <p:cTn id="1066" fill="hold">
                            <p:stCondLst>
                              <p:cond delay="0"/>
                            </p:stCondLst>
                            <p:childTnLst>
                              <p:par>
                                <p:cTn id="10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9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1" dur="3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072" dur="3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073" dur="3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4" dur="3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1075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6" fill="hold">
                      <p:stCondLst>
                        <p:cond delay="0"/>
                      </p:stCondLst>
                      <p:childTnLst>
                        <p:par>
                          <p:cTn id="1077" fill="hold">
                            <p:stCondLst>
                              <p:cond delay="0"/>
                            </p:stCondLst>
                            <p:childTnLst>
                              <p:par>
                                <p:cTn id="10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0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2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083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084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5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6" fill="hold">
                      <p:stCondLst>
                        <p:cond delay="indefinite"/>
                      </p:stCondLst>
                      <p:childTnLst>
                        <p:par>
                          <p:cTn id="1087" fill="hold">
                            <p:stCondLst>
                              <p:cond delay="0"/>
                            </p:stCondLst>
                            <p:childTnLst>
                              <p:par>
                                <p:cTn id="10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0" dur="5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2" dur="500" fill="hold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093" dur="500" fill="hold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094" dur="500" fill="hold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5" dur="500" fill="hold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6" fill="hold">
                      <p:stCondLst>
                        <p:cond delay="indefinite"/>
                      </p:stCondLst>
                      <p:childTnLst>
                        <p:par>
                          <p:cTn id="1097" fill="hold">
                            <p:stCondLst>
                              <p:cond delay="0"/>
                            </p:stCondLst>
                            <p:childTnLst>
                              <p:par>
                                <p:cTn id="10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0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2" dur="500" fill="hold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103" dur="500" fill="hold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104" dur="500" fill="hold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5" dur="500" fill="hold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110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7" fill="hold">
                      <p:stCondLst>
                        <p:cond delay="0"/>
                      </p:stCondLst>
                      <p:childTnLst>
                        <p:par>
                          <p:cTn id="1108" fill="hold">
                            <p:stCondLst>
                              <p:cond delay="0"/>
                            </p:stCondLst>
                            <p:childTnLst>
                              <p:par>
                                <p:cTn id="1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1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13" presetID="10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4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16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7" fill="hold">
                      <p:stCondLst>
                        <p:cond delay="0"/>
                      </p:stCondLst>
                      <p:childTnLst>
                        <p:par>
                          <p:cTn id="1118" fill="hold">
                            <p:stCondLst>
                              <p:cond delay="0"/>
                            </p:stCondLst>
                            <p:childTnLst>
                              <p:par>
                                <p:cTn id="11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1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3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124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125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6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7" fill="hold">
                      <p:stCondLst>
                        <p:cond delay="indefinite"/>
                      </p:stCondLst>
                      <p:childTnLst>
                        <p:par>
                          <p:cTn id="1128" fill="hold">
                            <p:stCondLst>
                              <p:cond delay="0"/>
                            </p:stCondLst>
                            <p:childTnLst>
                              <p:par>
                                <p:cTn id="11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1" dur="5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33" dur="500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134" dur="500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135" dur="500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6" dur="500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7" fill="hold">
                      <p:stCondLst>
                        <p:cond delay="indefinite"/>
                      </p:stCondLst>
                      <p:childTnLst>
                        <p:par>
                          <p:cTn id="1138" fill="hold">
                            <p:stCondLst>
                              <p:cond delay="0"/>
                            </p:stCondLst>
                            <p:childTnLst>
                              <p:par>
                                <p:cTn id="11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1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3" dur="500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144" dur="500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145" dur="500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6" dur="500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1147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8" fill="hold">
                      <p:stCondLst>
                        <p:cond delay="0"/>
                      </p:stCondLst>
                      <p:childTnLst>
                        <p:par>
                          <p:cTn id="1149" fill="hold">
                            <p:stCondLst>
                              <p:cond delay="0"/>
                            </p:stCondLst>
                            <p:childTnLst>
                              <p:par>
                                <p:cTn id="11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2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54" dur="500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155" dur="500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156" dur="500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7" dur="500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8" fill="hold">
                      <p:stCondLst>
                        <p:cond delay="indefinite"/>
                      </p:stCondLst>
                      <p:childTnLst>
                        <p:par>
                          <p:cTn id="1159" fill="hold">
                            <p:stCondLst>
                              <p:cond delay="0"/>
                            </p:stCondLst>
                            <p:childTnLst>
                              <p:par>
                                <p:cTn id="11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4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165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166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7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8" fill="hold">
                      <p:stCondLst>
                        <p:cond delay="indefinite"/>
                      </p:stCondLst>
                      <p:childTnLst>
                        <p:par>
                          <p:cTn id="1169" fill="hold">
                            <p:stCondLst>
                              <p:cond delay="0"/>
                            </p:stCondLst>
                            <p:childTnLst>
                              <p:par>
                                <p:cTn id="11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2" dur="500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4" dur="500" fill="hold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175" dur="500" fill="hold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176" dur="500" fill="hold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7" dur="500" fill="hold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117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9" fill="hold">
                      <p:stCondLst>
                        <p:cond delay="0"/>
                      </p:stCondLst>
                      <p:childTnLst>
                        <p:par>
                          <p:cTn id="1180" fill="hold">
                            <p:stCondLst>
                              <p:cond delay="0"/>
                            </p:stCondLst>
                            <p:childTnLst>
                              <p:par>
                                <p:cTn id="11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3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4" fill="hold">
                            <p:stCondLst>
                              <p:cond delay="500"/>
                            </p:stCondLst>
                            <p:childTnLst>
                              <p:par>
                                <p:cTn id="1185" presetID="10" presetClass="exit" presetSubtype="0" fill="hold" grpId="1" nodeType="after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8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9" fill="hold">
                      <p:stCondLst>
                        <p:cond delay="0"/>
                      </p:stCondLst>
                      <p:childTnLst>
                        <p:par>
                          <p:cTn id="1190" fill="hold">
                            <p:stCondLst>
                              <p:cond delay="0"/>
                            </p:stCondLst>
                            <p:childTnLst>
                              <p:par>
                                <p:cTn id="11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3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4" fill="hold">
                            <p:stCondLst>
                              <p:cond delay="500"/>
                            </p:stCondLst>
                            <p:childTnLst>
                              <p:par>
                                <p:cTn id="1195" presetID="10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98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9" fill="hold">
                      <p:stCondLst>
                        <p:cond delay="0"/>
                      </p:stCondLst>
                      <p:childTnLst>
                        <p:par>
                          <p:cTn id="1200" fill="hold">
                            <p:stCondLst>
                              <p:cond delay="0"/>
                            </p:stCondLst>
                            <p:childTnLst>
                              <p:par>
                                <p:cTn id="12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3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5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206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207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8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  <p:seq concurrent="1" nextAc="seek">
              <p:cTn id="120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0" fill="hold">
                      <p:stCondLst>
                        <p:cond delay="0"/>
                      </p:stCondLst>
                      <p:childTnLst>
                        <p:par>
                          <p:cTn id="1211" fill="hold">
                            <p:stCondLst>
                              <p:cond delay="0"/>
                            </p:stCondLst>
                            <p:childTnLst>
                              <p:par>
                                <p:cTn id="12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4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5" fill="hold">
                            <p:stCondLst>
                              <p:cond delay="500"/>
                            </p:stCondLst>
                            <p:childTnLst>
                              <p:par>
                                <p:cTn id="1216" presetID="10" presetClass="exit" presetSubtype="0" fill="hold" grpId="1" nodeType="after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19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0" fill="hold">
                      <p:stCondLst>
                        <p:cond delay="0"/>
                      </p:stCondLst>
                      <p:childTnLst>
                        <p:par>
                          <p:cTn id="1221" fill="hold">
                            <p:stCondLst>
                              <p:cond delay="0"/>
                            </p:stCondLst>
                            <p:childTnLst>
                              <p:par>
                                <p:cTn id="12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4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6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227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228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9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0" fill="hold">
                      <p:stCondLst>
                        <p:cond delay="indefinite"/>
                      </p:stCondLst>
                      <p:childTnLst>
                        <p:par>
                          <p:cTn id="1231" fill="hold">
                            <p:stCondLst>
                              <p:cond delay="0"/>
                            </p:stCondLst>
                            <p:childTnLst>
                              <p:par>
                                <p:cTn id="12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2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2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0" fill="hold">
                      <p:stCondLst>
                        <p:cond delay="indefinite"/>
                      </p:stCondLst>
                      <p:childTnLst>
                        <p:par>
                          <p:cTn id="1241" fill="hold">
                            <p:stCondLst>
                              <p:cond delay="0"/>
                            </p:stCondLst>
                            <p:childTnLst>
                              <p:par>
                                <p:cTn id="12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4" dur="500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6" dur="50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247" dur="50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248" dur="50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9" dur="50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0" fill="hold">
                      <p:stCondLst>
                        <p:cond delay="indefinite"/>
                      </p:stCondLst>
                      <p:childTnLst>
                        <p:par>
                          <p:cTn id="1251" fill="hold">
                            <p:stCondLst>
                              <p:cond delay="0"/>
                            </p:stCondLst>
                            <p:childTnLst>
                              <p:par>
                                <p:cTn id="12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4" dur="500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6" dur="500" fill="hold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257" dur="500" fill="hold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258" dur="500" fill="hold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9" dur="500" fill="hold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0" fill="hold">
                      <p:stCondLst>
                        <p:cond delay="indefinite"/>
                      </p:stCondLst>
                      <p:childTnLst>
                        <p:par>
                          <p:cTn id="1261" fill="hold">
                            <p:stCondLst>
                              <p:cond delay="0"/>
                            </p:stCondLst>
                            <p:childTnLst>
                              <p:par>
                                <p:cTn id="12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4" dur="5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6" dur="500" fill="hold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267" dur="500" fill="hold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268" dur="500" fill="hold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9" dur="500" fill="hold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0" fill="hold">
                      <p:stCondLst>
                        <p:cond delay="indefinite"/>
                      </p:stCondLst>
                      <p:childTnLst>
                        <p:par>
                          <p:cTn id="1271" fill="hold">
                            <p:stCondLst>
                              <p:cond delay="0"/>
                            </p:stCondLst>
                            <p:childTnLst>
                              <p:par>
                                <p:cTn id="12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4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76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277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278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9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128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1" fill="hold">
                      <p:stCondLst>
                        <p:cond delay="0"/>
                      </p:stCondLst>
                      <p:childTnLst>
                        <p:par>
                          <p:cTn id="1282" fill="hold">
                            <p:stCondLst>
                              <p:cond delay="0"/>
                            </p:stCondLst>
                            <p:childTnLst>
                              <p:par>
                                <p:cTn id="12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5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6" fill="hold">
                            <p:stCondLst>
                              <p:cond delay="500"/>
                            </p:stCondLst>
                            <p:childTnLst>
                              <p:par>
                                <p:cTn id="1287" presetID="10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8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9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1" fill="hold">
                      <p:stCondLst>
                        <p:cond delay="0"/>
                      </p:stCondLst>
                      <p:childTnLst>
                        <p:par>
                          <p:cTn id="1292" fill="hold">
                            <p:stCondLst>
                              <p:cond delay="0"/>
                            </p:stCondLst>
                            <p:childTnLst>
                              <p:par>
                                <p:cTn id="12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5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6" fill="hold">
                            <p:stCondLst>
                              <p:cond delay="500"/>
                            </p:stCondLst>
                            <p:childTnLst>
                              <p:par>
                                <p:cTn id="1297" presetID="10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8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1" fill="hold">
                      <p:stCondLst>
                        <p:cond delay="0"/>
                      </p:stCondLst>
                      <p:childTnLst>
                        <p:par>
                          <p:cTn id="1302" fill="hold">
                            <p:stCondLst>
                              <p:cond delay="0"/>
                            </p:stCondLst>
                            <p:childTnLst>
                              <p:par>
                                <p:cTn id="13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5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6" fill="hold">
                            <p:stCondLst>
                              <p:cond delay="500"/>
                            </p:stCondLst>
                            <p:childTnLst>
                              <p:par>
                                <p:cTn id="1307" presetID="10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8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3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1" fill="hold">
                      <p:stCondLst>
                        <p:cond delay="0"/>
                      </p:stCondLst>
                      <p:childTnLst>
                        <p:par>
                          <p:cTn id="1312" fill="hold">
                            <p:stCondLst>
                              <p:cond delay="0"/>
                            </p:stCondLst>
                            <p:childTnLst>
                              <p:par>
                                <p:cTn id="13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5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6" fill="hold">
                            <p:stCondLst>
                              <p:cond delay="500"/>
                            </p:stCondLst>
                            <p:childTnLst>
                              <p:par>
                                <p:cTn id="1317" presetID="10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8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3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1" fill="hold">
                      <p:stCondLst>
                        <p:cond delay="0"/>
                      </p:stCondLst>
                      <p:childTnLst>
                        <p:par>
                          <p:cTn id="1322" fill="hold">
                            <p:stCondLst>
                              <p:cond delay="0"/>
                            </p:stCondLst>
                            <p:childTnLst>
                              <p:par>
                                <p:cTn id="13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5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6" fill="hold">
                            <p:stCondLst>
                              <p:cond delay="500"/>
                            </p:stCondLst>
                            <p:childTnLst>
                              <p:par>
                                <p:cTn id="1327" presetID="10" presetClass="exit" presetSubtype="0" fill="hold" grpId="1" nodeType="after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30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1" fill="hold">
                      <p:stCondLst>
                        <p:cond delay="0"/>
                      </p:stCondLst>
                      <p:childTnLst>
                        <p:par>
                          <p:cTn id="1332" fill="hold">
                            <p:stCondLst>
                              <p:cond delay="0"/>
                            </p:stCondLst>
                            <p:childTnLst>
                              <p:par>
                                <p:cTn id="13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5" dur="50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6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37" dur="500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338" dur="500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339" dur="500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0" dur="500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1" fill="hold">
                      <p:stCondLst>
                        <p:cond delay="indefinite"/>
                      </p:stCondLst>
                      <p:childTnLst>
                        <p:par>
                          <p:cTn id="1342" fill="hold">
                            <p:stCondLst>
                              <p:cond delay="0"/>
                            </p:stCondLst>
                            <p:childTnLst>
                              <p:par>
                                <p:cTn id="13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5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6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47" dur="5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348" dur="5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349" dur="5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0" dur="5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1" fill="hold">
                      <p:stCondLst>
                        <p:cond delay="indefinite"/>
                      </p:stCondLst>
                      <p:childTnLst>
                        <p:par>
                          <p:cTn id="1352" fill="hold">
                            <p:stCondLst>
                              <p:cond delay="0"/>
                            </p:stCondLst>
                            <p:childTnLst>
                              <p:par>
                                <p:cTn id="13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5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6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7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358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359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0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136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2" fill="hold">
                      <p:stCondLst>
                        <p:cond delay="0"/>
                      </p:stCondLst>
                      <p:childTnLst>
                        <p:par>
                          <p:cTn id="1363" fill="hold">
                            <p:stCondLst>
                              <p:cond delay="0"/>
                            </p:stCondLst>
                            <p:childTnLst>
                              <p:par>
                                <p:cTn id="13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6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7" fill="hold">
                            <p:stCondLst>
                              <p:cond delay="500"/>
                            </p:stCondLst>
                            <p:childTnLst>
                              <p:par>
                                <p:cTn id="1368" presetID="10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9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71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2" fill="hold">
                      <p:stCondLst>
                        <p:cond delay="0"/>
                      </p:stCondLst>
                      <p:childTnLst>
                        <p:par>
                          <p:cTn id="1373" fill="hold">
                            <p:stCondLst>
                              <p:cond delay="0"/>
                            </p:stCondLst>
                            <p:childTnLst>
                              <p:par>
                                <p:cTn id="13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6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78" dur="50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379" dur="50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380" dur="50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1" dur="50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138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3" fill="hold">
                      <p:stCondLst>
                        <p:cond delay="0"/>
                      </p:stCondLst>
                      <p:childTnLst>
                        <p:par>
                          <p:cTn id="1384" fill="hold">
                            <p:stCondLst>
                              <p:cond delay="0"/>
                            </p:stCondLst>
                            <p:childTnLst>
                              <p:par>
                                <p:cTn id="13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7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8" fill="hold">
                            <p:stCondLst>
                              <p:cond delay="500"/>
                            </p:stCondLst>
                            <p:childTnLst>
                              <p:par>
                                <p:cTn id="1389" presetID="10" presetClass="exit" presetSubtype="0" fill="hold" grpId="1" nodeType="after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0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39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3" fill="hold">
                      <p:stCondLst>
                        <p:cond delay="0"/>
                      </p:stCondLst>
                      <p:childTnLst>
                        <p:par>
                          <p:cTn id="1394" fill="hold">
                            <p:stCondLst>
                              <p:cond delay="0"/>
                            </p:stCondLst>
                            <p:childTnLst>
                              <p:par>
                                <p:cTn id="13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9" presetID="10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0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0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3" fill="hold">
                      <p:stCondLst>
                        <p:cond delay="0"/>
                      </p:stCondLst>
                      <p:childTnLst>
                        <p:par>
                          <p:cTn id="1404" fill="hold">
                            <p:stCondLst>
                              <p:cond delay="0"/>
                            </p:stCondLst>
                            <p:childTnLst>
                              <p:par>
                                <p:cTn id="14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7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8" fill="hold">
                            <p:stCondLst>
                              <p:cond delay="500"/>
                            </p:stCondLst>
                            <p:childTnLst>
                              <p:par>
                                <p:cTn id="1409" presetID="10" presetClass="exit" presetSubtype="0" fill="hold" grpId="1" nodeType="after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0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4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3" fill="hold">
                      <p:stCondLst>
                        <p:cond delay="0"/>
                      </p:stCondLst>
                      <p:childTnLst>
                        <p:par>
                          <p:cTn id="1414" fill="hold">
                            <p:stCondLst>
                              <p:cond delay="0"/>
                            </p:stCondLst>
                            <p:childTnLst>
                              <p:par>
                                <p:cTn id="14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8" fill="hold">
                            <p:stCondLst>
                              <p:cond delay="500"/>
                            </p:stCondLst>
                            <p:childTnLst>
                              <p:par>
                                <p:cTn id="1419" presetID="10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0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2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3" fill="hold">
                      <p:stCondLst>
                        <p:cond delay="0"/>
                      </p:stCondLst>
                      <p:childTnLst>
                        <p:par>
                          <p:cTn id="1424" fill="hold">
                            <p:stCondLst>
                              <p:cond delay="0"/>
                            </p:stCondLst>
                            <p:childTnLst>
                              <p:par>
                                <p:cTn id="14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7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8" fill="hold">
                            <p:stCondLst>
                              <p:cond delay="500"/>
                            </p:stCondLst>
                            <p:childTnLst>
                              <p:par>
                                <p:cTn id="1429" presetID="10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0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3" fill="hold">
                      <p:stCondLst>
                        <p:cond delay="0"/>
                      </p:stCondLst>
                      <p:childTnLst>
                        <p:par>
                          <p:cTn id="1434" fill="hold">
                            <p:stCondLst>
                              <p:cond delay="0"/>
                            </p:stCondLst>
                            <p:childTnLst>
                              <p:par>
                                <p:cTn id="14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8" fill="hold">
                            <p:stCondLst>
                              <p:cond delay="500"/>
                            </p:stCondLst>
                            <p:childTnLst>
                              <p:par>
                                <p:cTn id="1439" presetID="10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0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4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3" fill="hold">
                      <p:stCondLst>
                        <p:cond delay="0"/>
                      </p:stCondLst>
                      <p:childTnLst>
                        <p:par>
                          <p:cTn id="1444" fill="hold">
                            <p:stCondLst>
                              <p:cond delay="0"/>
                            </p:stCondLst>
                            <p:childTnLst>
                              <p:par>
                                <p:cTn id="14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7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49" presetID="10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0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80" grpId="0" animBg="1"/>
      <p:bldP spid="180" grpId="1" animBg="1"/>
      <p:bldP spid="183" grpId="0" animBg="1"/>
      <p:bldP spid="183" grpId="1" animBg="1"/>
      <p:bldP spid="184" grpId="0" animBg="1"/>
      <p:bldP spid="184" grpId="1" animBg="1"/>
      <p:bldP spid="186" grpId="0" animBg="1"/>
      <p:bldP spid="186" grpId="1" animBg="1"/>
      <p:bldP spid="187" grpId="0" animBg="1"/>
      <p:bldP spid="187" grpId="1" animBg="1"/>
      <p:bldP spid="188" grpId="0" animBg="1"/>
      <p:bldP spid="188" grpId="1" animBg="1"/>
      <p:bldP spid="190" grpId="0" animBg="1"/>
      <p:bldP spid="190" grpId="1" animBg="1"/>
      <p:bldP spid="191" grpId="0" animBg="1"/>
      <p:bldP spid="191" grpId="1" animBg="1"/>
      <p:bldP spid="192" grpId="0" animBg="1"/>
      <p:bldP spid="192" grpId="1" animBg="1"/>
      <p:bldP spid="193" grpId="0" animBg="1"/>
      <p:bldP spid="193" grpId="1" animBg="1"/>
      <p:bldP spid="194" grpId="0" animBg="1"/>
      <p:bldP spid="194" grpId="1" animBg="1"/>
      <p:bldP spid="195" grpId="0" animBg="1"/>
      <p:bldP spid="195" grpId="1" animBg="1"/>
      <p:bldP spid="196" grpId="0" animBg="1"/>
      <p:bldP spid="196" grpId="1" animBg="1"/>
      <p:bldP spid="197" grpId="0" animBg="1"/>
      <p:bldP spid="197" grpId="1" animBg="1"/>
      <p:bldP spid="198" grpId="0" animBg="1"/>
      <p:bldP spid="198" grpId="1" animBg="1"/>
      <p:bldP spid="199" grpId="0" animBg="1"/>
      <p:bldP spid="199" grpId="1" animBg="1"/>
      <p:bldP spid="200" grpId="0" animBg="1"/>
      <p:bldP spid="200" grpId="1" animBg="1"/>
      <p:bldP spid="201" grpId="0" animBg="1"/>
      <p:bldP spid="201" grpId="1" animBg="1"/>
      <p:bldP spid="202" grpId="0" animBg="1"/>
      <p:bldP spid="202" grpId="1" animBg="1"/>
      <p:bldP spid="203" grpId="0" animBg="1"/>
      <p:bldP spid="203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492</Words>
  <Application>Microsoft Office PowerPoint</Application>
  <PresentationFormat>Экран (4:3)</PresentationFormat>
  <Paragraphs>220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Маша</dc:creator>
  <cp:lastModifiedBy>admin</cp:lastModifiedBy>
  <cp:revision>53</cp:revision>
  <dcterms:created xsi:type="dcterms:W3CDTF">2021-04-04T15:57:40Z</dcterms:created>
  <dcterms:modified xsi:type="dcterms:W3CDTF">2021-04-12T02:30:43Z</dcterms:modified>
</cp:coreProperties>
</file>