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88" r:id="rId4"/>
    <p:sldId id="266" r:id="rId5"/>
    <p:sldId id="258" r:id="rId6"/>
    <p:sldId id="259" r:id="rId7"/>
    <p:sldId id="267" r:id="rId8"/>
    <p:sldId id="268" r:id="rId9"/>
    <p:sldId id="269" r:id="rId10"/>
    <p:sldId id="289" r:id="rId11"/>
    <p:sldId id="270" r:id="rId12"/>
    <p:sldId id="276" r:id="rId13"/>
    <p:sldId id="271" r:id="rId14"/>
    <p:sldId id="272" r:id="rId15"/>
    <p:sldId id="273" r:id="rId16"/>
    <p:sldId id="274" r:id="rId17"/>
    <p:sldId id="275" r:id="rId18"/>
    <p:sldId id="280" r:id="rId19"/>
    <p:sldId id="279" r:id="rId20"/>
    <p:sldId id="278" r:id="rId21"/>
    <p:sldId id="277" r:id="rId22"/>
    <p:sldId id="281" r:id="rId23"/>
    <p:sldId id="282" r:id="rId24"/>
    <p:sldId id="283" r:id="rId25"/>
    <p:sldId id="285" r:id="rId26"/>
    <p:sldId id="284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>
      <p:cViewPr varScale="1">
        <p:scale>
          <a:sx n="68" d="100"/>
          <a:sy n="68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F9932A-DD07-427C-8F85-3BEFD379189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15B413-6A5B-4B28-9A5E-A5B977351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msung\Desktop\&#1086;&#1090;&#1082;&#1088;&#1099;&#1090;&#1099;&#1081;%20&#1091;&#1088;&#1086;&#1082;\zaycy-vstali-po-poryadku.mp3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11.jpe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79712" y="4725144"/>
            <a:ext cx="118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Страна </a:t>
            </a:r>
          </a:p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Театралия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Samsung\Desktop\thumb_l_3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228184" y="429309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Городок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Грим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5229200"/>
            <a:ext cx="2160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Samsung\Desktop\открытый урок\696763450f49361fdb0cee54d488309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7650"/>
            <a:ext cx="6610021" cy="5140350"/>
          </a:xfrm>
          <a:prstGeom prst="rect">
            <a:avLst/>
          </a:prstGeom>
          <a:noFill/>
        </p:spPr>
      </p:pic>
      <p:pic>
        <p:nvPicPr>
          <p:cNvPr id="8" name="Picture 7" descr="https://fermer.ru/files/v2/forum/209759/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0"/>
            <a:ext cx="3816424" cy="2756113"/>
          </a:xfrm>
          <a:prstGeom prst="rect">
            <a:avLst/>
          </a:prstGeom>
          <a:noFill/>
        </p:spPr>
      </p:pic>
      <p:pic>
        <p:nvPicPr>
          <p:cNvPr id="9" name="Picture 9" descr="http://ae01.alicdn.com/kf/H27c2b3e8aa184bd698ae005a8d46fbfb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87214">
            <a:off x="2267744" y="1052736"/>
            <a:ext cx="1736304" cy="173630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 flipH="1">
            <a:off x="2267744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67944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https://i.pinimg.com/originals/59/92/e1/5992e1f2a42f7422e4c2b578fbcd17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cdn.thinglink.me/api/image/1070269852683337730/1240/10/scaletowid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mages11.cosmopolitan.ru/upload/img_cache/304/304771946c80122232897db7c38662bd_cropped_666x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3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8" name="Picture 4" descr="https://i.pinimg.com/originals/e3/97/82/e39782e852b95e73fd75ab0dcc6e2f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126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.pinimg.com/originals/0a/1b/61/0a1b612baae56108f79e86244d52b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93203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6" name="AutoShape 6" descr="http://i2.wp.com/a-cosplay.com/wp-content/uploads/2016/01/Cosplay-Djeck-Worobey.png?fit=1207%2C7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s://c.wallhere.com/photos/6a/de/portrait_comics_nikon_cosplay_manga_games_lucca_comix-1084131.jpg!d"/>
          <p:cNvPicPr>
            <a:picLocks noChangeAspect="1" noChangeArrowheads="1"/>
          </p:cNvPicPr>
          <p:nvPr/>
        </p:nvPicPr>
        <p:blipFill>
          <a:blip r:embed="rId3" cstate="print"/>
          <a:srcRect l="14102" r="3853"/>
          <a:stretch>
            <a:fillRect/>
          </a:stretch>
        </p:blipFill>
        <p:spPr bwMode="auto">
          <a:xfrm>
            <a:off x="4644008" y="0"/>
            <a:ext cx="504056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Samsung\Desktop\thumb_l_3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228184" y="429309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Городок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Грим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5229200"/>
            <a:ext cx="2160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Samsung\Desktop\открытый урок\696763450f49361fdb0cee54d488309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7650"/>
            <a:ext cx="6610021" cy="5140350"/>
          </a:xfrm>
          <a:prstGeom prst="rect">
            <a:avLst/>
          </a:prstGeom>
          <a:noFill/>
        </p:spPr>
      </p:pic>
      <p:pic>
        <p:nvPicPr>
          <p:cNvPr id="8" name="Picture 7" descr="https://fermer.ru/files/v2/forum/209759/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0"/>
            <a:ext cx="3816424" cy="2756113"/>
          </a:xfrm>
          <a:prstGeom prst="rect">
            <a:avLst/>
          </a:prstGeom>
          <a:noFill/>
        </p:spPr>
      </p:pic>
      <p:pic>
        <p:nvPicPr>
          <p:cNvPr id="9" name="Picture 9" descr="http://ae01.alicdn.com/kf/H27c2b3e8aa184bd698ae005a8d46fbfb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87214">
            <a:off x="2267744" y="1052736"/>
            <a:ext cx="1736304" cy="173630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578" name="Picture 2" descr="https://thumbs.dreamstime.com/b/%D1%83%D0%BD%D1%8B-%D1%8B%D0%B9-%D0%B6%D0%B5%D0%BD%D1%81%D0%BA%D0%B8%D0%B9-%D1%80%D0%BE%D1%82-%D1%81-%D0%BA%D1%80%D0%B0%D1%81%D0%BD%D1%8B%D0%BC%D0%B8-%D0%B3%D1%83%D0%B1%D0%B0%D0%BC%D0%B8-9451523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509120"/>
            <a:ext cx="1296144" cy="1296144"/>
          </a:xfrm>
          <a:prstGeom prst="rect">
            <a:avLst/>
          </a:prstGeom>
          <a:noFill/>
        </p:spPr>
      </p:pic>
      <p:pic>
        <p:nvPicPr>
          <p:cNvPr id="24580" name="Picture 4" descr="https://i.pinimg.com/originals/bb/8b/21/bb8b219457f71c1c41a2b8fe1074ed8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 t="37055" r="1887" b="41329"/>
          <a:stretch>
            <a:fillRect/>
          </a:stretch>
        </p:blipFill>
        <p:spPr bwMode="auto">
          <a:xfrm>
            <a:off x="2123728" y="3573016"/>
            <a:ext cx="1872208" cy="36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Капля 11"/>
          <p:cNvSpPr/>
          <p:nvPr/>
        </p:nvSpPr>
        <p:spPr>
          <a:xfrm rot="19641152">
            <a:off x="2489082" y="4482874"/>
            <a:ext cx="277404" cy="367903"/>
          </a:xfrm>
          <a:prstGeom prst="teardrop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2267744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3995936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Samsung\Desktop\thumb_l_3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228184" y="429309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Городок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Грим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5229200"/>
            <a:ext cx="2160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Samsung\Desktop\открытый урок\696763450f49361fdb0cee54d488309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7650"/>
            <a:ext cx="6610021" cy="5140350"/>
          </a:xfrm>
          <a:prstGeom prst="rect">
            <a:avLst/>
          </a:prstGeom>
          <a:noFill/>
        </p:spPr>
      </p:pic>
      <p:pic>
        <p:nvPicPr>
          <p:cNvPr id="8" name="Picture 7" descr="https://fermer.ru/files/v2/forum/209759/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0"/>
            <a:ext cx="3816424" cy="2756113"/>
          </a:xfrm>
          <a:prstGeom prst="rect">
            <a:avLst/>
          </a:prstGeom>
          <a:noFill/>
        </p:spPr>
      </p:pic>
      <p:pic>
        <p:nvPicPr>
          <p:cNvPr id="9" name="Picture 9" descr="http://ae01.alicdn.com/kf/H27c2b3e8aa184bd698ae005a8d46fbfb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87214">
            <a:off x="2267744" y="1052736"/>
            <a:ext cx="1736304" cy="173630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560" name="Picture 8" descr="https://clipart-best.com/img/mouth-smile/mouth-smile-clip-art-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869160"/>
            <a:ext cx="999158" cy="62547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flipH="1">
            <a:off x="2267744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3995936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C:\Users\Samsung\Desktop\3d-simvol-chudovishhe-ulybka-krask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4000"/>
          </a:blip>
          <a:srcRect/>
          <a:stretch>
            <a:fillRect/>
          </a:stretch>
        </p:blipFill>
        <p:spPr bwMode="auto">
          <a:xfrm>
            <a:off x="-396552" y="1340768"/>
            <a:ext cx="2700300" cy="1800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shahgo.ru/uploads/posts/2020-06/1591858207_x8nkoodzu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7" name="zaycy-vstali-po-poryadk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95800" y="3663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https://i.pinimg.com/originals/59/92/e1/5992e1f2a42f7422e4c2b578fbcd17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483768" y="1556792"/>
            <a:ext cx="4104456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ru-RU" sz="96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pp.userapi.com/c847216/v847216922/202f5/aypibq5W0Q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Радуга желаний (6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ttps://i.pinimg.com/originals/59/92/e1/5992e1f2a42f7422e4c2b578fbcd17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771800" y="1988840"/>
            <a:ext cx="4392488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</a:rPr>
              <a:t>2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.ibb.co/dJh7L6d/skin-care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cdn2.static1-sima-land.com/items/751958/1/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70" r="30770" b="-1519"/>
          <a:stretch>
            <a:fillRect/>
          </a:stretch>
        </p:blipFill>
        <p:spPr bwMode="auto">
          <a:xfrm>
            <a:off x="5004048" y="0"/>
            <a:ext cx="2592288" cy="67687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ttps://i.pinimg.com/originals/59/92/e1/5992e1f2a42f7422e4c2b578fbcd17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483768" y="1628800"/>
            <a:ext cx="4320480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</a:rPr>
              <a:t>3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pbs.twimg.com/media/D-oKSIWU4AMES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35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3" name="Picture 1" descr="C:\Users\Samsung\Desktop\открытый урок\и-юстрация-вектора-смеясь-на-к-оуна-и-юстрация-вектора-п-оского-87828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pic>
        <p:nvPicPr>
          <p:cNvPr id="33794" name="Picture 2" descr="C:\Users\Samsung\Desktop\открытый урок\эмоции-к-оуна-си-ьное-же-ание-печа-ь-тоск-ивость-и-юстрация-вектора-87828260.jpg"/>
          <p:cNvPicPr>
            <a:picLocks noChangeAspect="1" noChangeArrowheads="1"/>
          </p:cNvPicPr>
          <p:nvPr/>
        </p:nvPicPr>
        <p:blipFill>
          <a:blip r:embed="rId3" cstate="print"/>
          <a:srcRect l="10371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164288" y="3573016"/>
            <a:ext cx="432048" cy="504056"/>
          </a:xfrm>
          <a:prstGeom prst="ellipse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80112" y="3573016"/>
            <a:ext cx="432048" cy="504056"/>
          </a:xfrm>
          <a:prstGeom prst="ellipse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31840" y="3212976"/>
            <a:ext cx="576064" cy="216024"/>
          </a:xfrm>
          <a:prstGeom prst="ellipse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31640" y="3212976"/>
            <a:ext cx="567680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st3.depositphotos.com/1005314/16754/v/950/depositphotos_167541030-stock-illustration-cartoon-color-clow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Samsung\Desktop\thumb_l_3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228184" y="429309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Городок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Грим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5229200"/>
            <a:ext cx="2160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Samsung\Desktop\открытый урок\696763450f49361fdb0cee54d488309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7650"/>
            <a:ext cx="6610021" cy="5140350"/>
          </a:xfrm>
          <a:prstGeom prst="rect">
            <a:avLst/>
          </a:prstGeom>
          <a:noFill/>
        </p:spPr>
      </p:pic>
      <p:pic>
        <p:nvPicPr>
          <p:cNvPr id="8" name="Picture 7" descr="https://fermer.ru/files/v2/forum/209759/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0"/>
            <a:ext cx="3816424" cy="2756113"/>
          </a:xfrm>
          <a:prstGeom prst="rect">
            <a:avLst/>
          </a:prstGeom>
          <a:noFill/>
        </p:spPr>
      </p:pic>
      <p:pic>
        <p:nvPicPr>
          <p:cNvPr id="9" name="Picture 9" descr="http://ae01.alicdn.com/kf/H27c2b3e8aa184bd698ae005a8d46fbfb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87214">
            <a:off x="2267744" y="1052736"/>
            <a:ext cx="1736304" cy="173630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8" descr="https://clipart-best.com/img/mouth-smile/mouth-smile-clip-art-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869160"/>
            <a:ext cx="999158" cy="6254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flipH="1">
            <a:off x="2267744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67944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C:\Users\Samsung\Desktop\3d-simvol-chudovishhe-ulybka-krask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4000"/>
          </a:blip>
          <a:srcRect/>
          <a:stretch>
            <a:fillRect/>
          </a:stretch>
        </p:blipFill>
        <p:spPr bwMode="auto">
          <a:xfrm>
            <a:off x="6660232" y="4509120"/>
            <a:ext cx="2700300" cy="1800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5" descr="C:\Users\Samsung\Desktop\0006-006-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980728"/>
            <a:ext cx="1883648" cy="2160240"/>
          </a:xfrm>
          <a:prstGeom prst="rect">
            <a:avLst/>
          </a:prstGeom>
          <a:noFill/>
        </p:spPr>
      </p:pic>
      <p:pic>
        <p:nvPicPr>
          <p:cNvPr id="15" name="Picture 6" descr="C:\Users\Samsung\Desktop\depositphotos_43074323-stock-photo-blotch-shaped-blue-yelling-monste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1484784"/>
            <a:ext cx="2160240" cy="2160239"/>
          </a:xfrm>
          <a:prstGeom prst="rect">
            <a:avLst/>
          </a:prstGeom>
          <a:noFill/>
        </p:spPr>
      </p:pic>
      <p:pic>
        <p:nvPicPr>
          <p:cNvPr id="16" name="Picture 7" descr="C:\Users\Samsung\Desktop\GuXJW-gap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79712" y="4725144"/>
            <a:ext cx="118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Страна </a:t>
            </a:r>
          </a:p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Театралия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Радуга желаний (6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Samsung\Desktop\thumb_l_3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652120" y="4581128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96136" y="458112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Городок Грим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5445224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 descr="C:\Users\Samsung\Desktop\3d-simvol-chudovishhe-ulybka-kras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4000"/>
          </a:blip>
          <a:srcRect/>
          <a:stretch>
            <a:fillRect/>
          </a:stretch>
        </p:blipFill>
        <p:spPr bwMode="auto">
          <a:xfrm>
            <a:off x="1763688" y="0"/>
            <a:ext cx="2700300" cy="1800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7" name="Picture 5" descr="C:\Users\Samsung\Desktop\0006-006-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340768"/>
            <a:ext cx="1883648" cy="2160240"/>
          </a:xfrm>
          <a:prstGeom prst="rect">
            <a:avLst/>
          </a:prstGeom>
          <a:noFill/>
        </p:spPr>
      </p:pic>
      <p:pic>
        <p:nvPicPr>
          <p:cNvPr id="13318" name="Picture 6" descr="C:\Users\Samsung\Desktop\depositphotos_43074323-stock-photo-blotch-shaped-blue-yelling-mons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212976"/>
            <a:ext cx="3068961" cy="3068960"/>
          </a:xfrm>
          <a:prstGeom prst="rect">
            <a:avLst/>
          </a:prstGeom>
          <a:noFill/>
        </p:spPr>
      </p:pic>
      <p:pic>
        <p:nvPicPr>
          <p:cNvPr id="13319" name="Picture 7" descr="C:\Users\Samsung\Desktop\GuXJW-gap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15770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Samsung\Desktop\thumb_l_31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228184" y="429309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Городок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Грим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5229200"/>
            <a:ext cx="2160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Samsung\Desktop\открытый урок\696763450f49361fdb0cee54d488309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7650"/>
            <a:ext cx="6610021" cy="5140350"/>
          </a:xfrm>
          <a:prstGeom prst="rect">
            <a:avLst/>
          </a:prstGeom>
          <a:noFill/>
        </p:spPr>
      </p:pic>
      <p:pic>
        <p:nvPicPr>
          <p:cNvPr id="1031" name="Picture 7" descr="https://fermer.ru/files/v2/forum/209759/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0"/>
            <a:ext cx="3816424" cy="2756113"/>
          </a:xfrm>
          <a:prstGeom prst="rect">
            <a:avLst/>
          </a:prstGeom>
          <a:noFill/>
        </p:spPr>
      </p:pic>
      <p:pic>
        <p:nvPicPr>
          <p:cNvPr id="1033" name="Picture 9" descr="http://ae01.alicdn.com/kf/H27c2b3e8aa184bd698ae005a8d46fbfb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87214">
            <a:off x="2267744" y="1052736"/>
            <a:ext cx="1736304" cy="173630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flipH="1">
            <a:off x="2267744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4067944" y="6309320"/>
            <a:ext cx="720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:\Users\Samsung\Desktop\3d-simvol-chudovishhe-ulybka-kras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4000"/>
          </a:blip>
          <a:srcRect/>
          <a:stretch>
            <a:fillRect/>
          </a:stretch>
        </p:blipFill>
        <p:spPr bwMode="auto">
          <a:xfrm>
            <a:off x="4644008" y="620688"/>
            <a:ext cx="2700300" cy="1800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https://im0-tub-ru.yandex.net/i?id=fc8721deca10a3f45570f92f0212af2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https://im0-tub-ru.yandex.net/i?id=fc8721deca10a3f45570f92f0212af2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1" descr="C:\Users\Samsung\Desktop\открытый урок\swarajya_2018-10_9d22d9d8-22fa-41ab-a94a-dcf51d14569d_7fdcea25_8002_4278_a282_6af71bd0ae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112568" cy="34112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506" name="Picture 2" descr="https://img11.postila.ru/data/7a/f3/8b/26/7af38b264f182eac5599d60e71232250b4488756790f8ea948e1ab33cbc5bd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5417"/>
            <a:ext cx="4355976" cy="42925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www.mtk.ru/userfiles/03_2016/pic_1457961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mtk.ru/userfiles/03_2016/pic_1457961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rasfokus.ru/images/photos/medium/6cc0364d77a2513bc69d3a0e9f7bdd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032448" cy="3822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60" name="Picture 4" descr="https://odessitua.com/uploads/posts/2017-02/1488192894_unnamed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80928"/>
            <a:ext cx="4932040" cy="38058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2530</TotalTime>
  <Words>19</Words>
  <Application>Microsoft Office PowerPoint</Application>
  <PresentationFormat>Экран (4:3)</PresentationFormat>
  <Paragraphs>18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54</cp:revision>
  <dcterms:created xsi:type="dcterms:W3CDTF">2021-04-22T03:09:09Z</dcterms:created>
  <dcterms:modified xsi:type="dcterms:W3CDTF">2021-04-27T06:09:26Z</dcterms:modified>
</cp:coreProperties>
</file>