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4" r:id="rId4"/>
    <p:sldId id="262" r:id="rId5"/>
    <p:sldId id="260" r:id="rId6"/>
    <p:sldId id="261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A25D-9D1A-474F-8588-619BF2900233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2EBC-873C-4CA1-8E38-0F283FA60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921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A25D-9D1A-474F-8588-619BF2900233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2EBC-873C-4CA1-8E38-0F283FA60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3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A25D-9D1A-474F-8588-619BF2900233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2EBC-873C-4CA1-8E38-0F283FA60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19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A25D-9D1A-474F-8588-619BF2900233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2EBC-873C-4CA1-8E38-0F283FA60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6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A25D-9D1A-474F-8588-619BF2900233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2EBC-873C-4CA1-8E38-0F283FA60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67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A25D-9D1A-474F-8588-619BF2900233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2EBC-873C-4CA1-8E38-0F283FA60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932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A25D-9D1A-474F-8588-619BF2900233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2EBC-873C-4CA1-8E38-0F283FA60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512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A25D-9D1A-474F-8588-619BF2900233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2EBC-873C-4CA1-8E38-0F283FA60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362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A25D-9D1A-474F-8588-619BF2900233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2EBC-873C-4CA1-8E38-0F283FA60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563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A25D-9D1A-474F-8588-619BF2900233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2EBC-873C-4CA1-8E38-0F283FA60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711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A25D-9D1A-474F-8588-619BF2900233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2EBC-873C-4CA1-8E38-0F283FA60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233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EA25D-9D1A-474F-8588-619BF2900233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62EBC-873C-4CA1-8E38-0F283FA60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87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Фон для презентации на тему приро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1" name="Picture 3" descr="C:\Users\admin\Desktop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835696" y="160338"/>
            <a:ext cx="65527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Муниципальное бюджетное образовательное учреждение дополнительного образования Центр детского творчества «Паллада»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                                                                                    </a:t>
            </a:r>
          </a:p>
          <a:p>
            <a:r>
              <a:rPr lang="ru-RU" dirty="0"/>
              <a:t>                                                                 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Номинация:  «Кроссворды»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427984" y="306896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Выполнила: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Жарких Полина Сергеевна,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ученица 7 класса объединения «Юный краевед»  МБОУ ЦДТ «Паллада».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Руководитель: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Коврик Ирина Вениаминовна,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Педагог дополнительного образования.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Контактный телефон: 8 (42138)45212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02024" y="58052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                    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г. Советская Гавань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                                    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2022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1844824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Многогранность наследия </a:t>
            </a:r>
            <a:r>
              <a:rPr lang="ru-RU" sz="2400" dirty="0" err="1" smtClean="0">
                <a:solidFill>
                  <a:srgbClr val="C00000"/>
                </a:solidFill>
              </a:rPr>
              <a:t>В.К.Арсеньева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83" y="2501346"/>
            <a:ext cx="2232025" cy="330993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496754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Фон для презентации на тему приро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1" name="Picture 3" descr="C:\Users\admin\Desktop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144000" cy="685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admin\Downloads\biocrossword (8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830"/>
            <a:ext cx="8143875" cy="557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564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Фон для презентации на тему приро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1" name="Picture 3" descr="C:\Users\admin\Desktop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1" y="7937"/>
            <a:ext cx="9144000" cy="685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15616" y="260648"/>
            <a:ext cx="17763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По вертикали: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9838" y="610136"/>
            <a:ext cx="8970854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2. Как называлось озеро, по которому юный Арсеньев совершил трехнедельное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речное плавание вместе с дядей и его сыновьями?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3.Название города, в который был направлен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В.Арсеньев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после окончания 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п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ехотного юнкерского училища?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4. Поднявшись по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Анюю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вверх, экспедиция продолжила свой путь по реке……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5. Как называлось озеро, где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Дерсу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Узала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спас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В.Арсеньева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7. В какой город, после окончания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русско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- японской войны 1905 года был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направлен Арсеньев?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11.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С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ловарь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к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акого народа составил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В.Арсеньев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в общении с туземцами 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за 19 месяцев экспедиции?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12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. По какой реке, в экспедиции 1908 – 1910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</a:rPr>
              <a:t>г.г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. из селения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</a:rPr>
              <a:t>Найхин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предполагалось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пройти вверх и подняться на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</a:rPr>
              <a:t>Сихотэ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</a:rPr>
              <a:t>Алинь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? 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14.Какой обитатель тайги больше всего заинтересовал Арсеньева, 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когда он прибыл на Дальний Восток?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15.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 В истоках какой реки в 1902 г. произошла встреча путешественника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с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гольдом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</a:rPr>
              <a:t>Дерсу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</a:rPr>
              <a:t>Узала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?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17.Сколько лет посвятил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В.К.Арсеньев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военной службе?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19. Сколько месяцев длилась третья экспедиция В К.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рсеньева?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20.Сколько лет своей жизни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В.К.Арсеньев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посвятил изучению 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дальневосточных земель? 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10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Фон для презентации на тему приро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1" name="Picture 3" descr="C:\Users\admin\Desktop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144000" cy="685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160338"/>
            <a:ext cx="54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По горизонтали:</a:t>
            </a:r>
          </a:p>
          <a:p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5575" y="991334"/>
            <a:ext cx="9079601" cy="4370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1.По какой реке экспедиция 1907 г. поднялась на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Сихотэ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Алинь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, но перевал был 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о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тложен вследствие настигшего отряд наводнения?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6.Как назывался полк, в который был зачислен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В.К.Арсеньев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 в ноябре 1891 года,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квартировавший в черте города на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Охте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145?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8.Название гольдского селения, вверх по протоке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Дырен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, к которому поплыли 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п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утешественники.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9. В каком селе, расположенном на правом берегу Амура, члены экспедиции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с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ошли на берег и выгрузили свой багаж?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10. На севере какого края работала третья экспедиция?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13. Сколько раз экспедиция 1907 – 1908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г.г.пересекала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Сихотэ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Алинь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за 210 дней работы?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16. С каким путешественником  в экспедиции 1902 года произошла встреча?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18.Сколько месяцев длилась третья экспедиция?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914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Фон для презентации на тему приро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1" name="Picture 3" descr="C:\Users\admin\Desktop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105" y="7937"/>
            <a:ext cx="9144000" cy="685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86488"/>
              </p:ext>
            </p:extLst>
          </p:nvPr>
        </p:nvGraphicFramePr>
        <p:xfrm>
          <a:off x="460375" y="822455"/>
          <a:ext cx="6778632" cy="5221026"/>
        </p:xfrm>
        <a:graphic>
          <a:graphicData uri="http://schemas.openxmlformats.org/drawingml/2006/table">
            <a:tbl>
              <a:tblPr firstRow="1" firstCol="1" bandRow="1"/>
              <a:tblGrid>
                <a:gridCol w="242094"/>
                <a:gridCol w="242094"/>
                <a:gridCol w="242094"/>
                <a:gridCol w="242094"/>
                <a:gridCol w="242094"/>
                <a:gridCol w="242094"/>
                <a:gridCol w="242094"/>
                <a:gridCol w="242094"/>
                <a:gridCol w="242094"/>
                <a:gridCol w="242094"/>
                <a:gridCol w="242094"/>
                <a:gridCol w="242094"/>
                <a:gridCol w="242094"/>
                <a:gridCol w="242094"/>
                <a:gridCol w="242094"/>
                <a:gridCol w="242094"/>
                <a:gridCol w="242094"/>
                <a:gridCol w="242094"/>
                <a:gridCol w="242094"/>
                <a:gridCol w="242094"/>
                <a:gridCol w="242094"/>
                <a:gridCol w="242094"/>
                <a:gridCol w="242094"/>
                <a:gridCol w="242094"/>
                <a:gridCol w="242094"/>
                <a:gridCol w="242094"/>
                <a:gridCol w="242094"/>
                <a:gridCol w="242094"/>
              </a:tblGrid>
              <a:tr h="290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ч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ф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ч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ж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ю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ю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ж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ц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ц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ч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ц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0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ц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05000" y="19573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9872" y="548680"/>
            <a:ext cx="3225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 smtClean="0"/>
              <a:t>15</a:t>
            </a:r>
            <a:endParaRPr lang="ru-RU" sz="1050" dirty="0"/>
          </a:p>
        </p:txBody>
      </p:sp>
      <p:sp>
        <p:nvSpPr>
          <p:cNvPr id="8" name="TextBox 7"/>
          <p:cNvSpPr txBox="1"/>
          <p:nvPr/>
        </p:nvSpPr>
        <p:spPr>
          <a:xfrm>
            <a:off x="4211960" y="548680"/>
            <a:ext cx="3225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 smtClean="0"/>
              <a:t>11</a:t>
            </a: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144715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Фон для презентации на тему приро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1" name="Picture 3" descr="C:\Users\admin\Desktop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144000" cy="685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55575" y="722313"/>
            <a:ext cx="844048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2. Как называлось озеро, по которому юный Арсеньев совершил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трехнедельное речное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плавание вместе с дядей и его сыновьями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? (Ладожское)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3.Название города, в который был направлен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В.Арсеньев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 после окончания 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пехотного юнкерского училища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?(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Ломжа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4. Поднявшись по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Анюю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вверх,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экспедиция 1908 – 1910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г.г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продолжила свой путь по реке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…… (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Гоббили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5. Как называлось озеро, где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Дерсу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Узала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спас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В.Арсеньева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? (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Ханка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7. В какой город, после окончания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русско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- японской войны 1905 года был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направлен Арсеньев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? (Хабаровск)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11.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Словарь какого народа составил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В.Арсеньев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в общении с туземцами 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за 19 месяцев экспедиции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(Орочей)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12. По какой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реке, в экспедиции 1908 – 1910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г.г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из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селения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Найхин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предполагалось пройти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вверх и подняться на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Сихотэ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Алинь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?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Анюю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14.Какой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обитатель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тайги больше всего заинтересовал Арсеньева, 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когда он прибыл на Дальний Восток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? (Тигр)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15. В истоках какой реки в 1902 г. произошла встреча путешественника с гольдом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Дерсу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У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зала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? (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Лефу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17. 17.Сколько лет посвятил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В.К.Арсеньев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военной службе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? (Двадцать)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19. Сколько месяцев длилась третья экспедиция В К. Арсеньева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? (Три)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20.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Сколько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лет своей жизни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В.К.Арсеньев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посвятил изучению 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дальневосточных земель?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(Тридцать)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260648"/>
            <a:ext cx="2096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По вертикали: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02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Фон для презентации на тему приро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1" name="Picture 3" descr="C:\Users\admin\Desktop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144000" cy="685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2606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07" y="1052736"/>
            <a:ext cx="91440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1.По какой реке экспедиция 1907 г. поднялась на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</a:rPr>
              <a:t>Сихотэ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</a:rPr>
              <a:t>Алинь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, но перевал был 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отложен вследствие настигшего отряд наводнения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?(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Билимба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6.Как назывался полк, в который был зачислен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</a:rPr>
              <a:t>В.К.Арсеньев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  в ноябре 1891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года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 квартировавший в черте города на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</a:rPr>
              <a:t>Охте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 145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? (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</a:rPr>
              <a:t>Н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овочеркасский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8.Название гольдского селения, вверх по протоке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</a:rPr>
              <a:t>Дырен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, к которому поплыли 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путешественники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.(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Найхин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9. В каком селе, расположенном на правом берегу Амура, члены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экспедиции 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1908 1910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г.г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. сошли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на берег и выгрузили свой багаж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? (Троицком)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10. На севере какого края работала третья экспедиция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?(Уссурийского)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13. Сколько раз экспедиция 1907 – 1908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</a:rPr>
              <a:t>г.г.пересекала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</a:rPr>
              <a:t>Сихотэ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Алинь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за 210 дней работы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Четыре)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16. С каким путешественником  в экспедиции 1902 года произошла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встреча? (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Дерсу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18.Сколько месяцев длилась третья экспедиция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? (Девятнадцать)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40307" y="260648"/>
            <a:ext cx="20098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По горизонтали: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40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Фон для презентации на тему приро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1" name="Picture 3" descr="C:\Users\admin\Desktop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00" y="28662"/>
            <a:ext cx="9144000" cy="685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76371" y="240765"/>
            <a:ext cx="1440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Источники: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758" y="640875"/>
            <a:ext cx="823264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1.Арсеньев В.К. В горах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Сихотэ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Алиня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: Экспедиция Русского географического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Общества. 24/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vI1908 – 20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I 1910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 г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.- М.: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Географгиз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, 1955 -327 с.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2.Арсеньев В.К. Дневники (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сост.Сем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Ю.А. и Сем Л.И.) // Дальний Восток, 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1972.- №8. –С.151 – 163.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3. Кабанов Н.Е. Владимир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Клавдиевич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Арсеньев, путешественник и натуралист.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1872 – 1930: Жизнь и деятельность.- М.: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Изд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– во Московского общества </a:t>
            </a:r>
          </a:p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спытателей природы, 1947.-95 с.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4. «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Дерсу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Узала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» –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В.К.Арсеньев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; Петрозаводск, книжное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издательство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«Карелия» 1987 г.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5. «Встречи в тайге» –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В.К.Арсеньев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; Хабаровское книжное издательство 1981 г.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6. «Утро Советской Гавани» –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А.И.Алексеев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; Хабаровское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книжное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издательство 1984 г.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14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1056</Words>
  <Application>Microsoft Office PowerPoint</Application>
  <PresentationFormat>Экран (4:3)</PresentationFormat>
  <Paragraphs>236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27</cp:revision>
  <dcterms:created xsi:type="dcterms:W3CDTF">2022-03-18T04:39:11Z</dcterms:created>
  <dcterms:modified xsi:type="dcterms:W3CDTF">2022-04-08T04:27:20Z</dcterms:modified>
</cp:coreProperties>
</file>