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6" r:id="rId5"/>
    <p:sldId id="261" r:id="rId6"/>
    <p:sldId id="265" r:id="rId7"/>
    <p:sldId id="263" r:id="rId8"/>
    <p:sldId id="267" r:id="rId9"/>
    <p:sldId id="262" r:id="rId10"/>
    <p:sldId id="264" r:id="rId11"/>
    <p:sldId id="276" r:id="rId12"/>
    <p:sldId id="260" r:id="rId13"/>
    <p:sldId id="271" r:id="rId14"/>
    <p:sldId id="268" r:id="rId15"/>
    <p:sldId id="269" r:id="rId16"/>
    <p:sldId id="259" r:id="rId17"/>
    <p:sldId id="275" r:id="rId18"/>
    <p:sldId id="270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0"/>
  </p:normalViewPr>
  <p:slideViewPr>
    <p:cSldViewPr>
      <p:cViewPr>
        <p:scale>
          <a:sx n="112" d="100"/>
          <a:sy n="112" d="100"/>
        </p:scale>
        <p:origin x="5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2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1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5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6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3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31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9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0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2F724-9989-423E-839F-A7068C489E39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FECF-8561-4D8B-8113-BC9C329E7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2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Патриотически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4" y="0"/>
            <a:ext cx="92040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45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9" y="12754"/>
            <a:ext cx="9157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05" y="404664"/>
            <a:ext cx="405447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7" y="3547366"/>
            <a:ext cx="82089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в детстве, не раздумывая спас детей, тонувших в реке, так и сейчас,</a:t>
            </a:r>
          </a:p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достоинством сделавший выбор защищать и спасать мир, добро и свет на Земле.</a:t>
            </a:r>
          </a:p>
          <a:p>
            <a:pPr algn="ctr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83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9" y="12754"/>
            <a:ext cx="9157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08363" y="3086100"/>
          <a:ext cx="23256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3" imgW="2326320" imgH="685440" progId="Package">
                  <p:embed/>
                </p:oleObj>
              </mc:Choice>
              <mc:Fallback>
                <p:oleObj name="Объект упаковщика для оболочки" showAsIcon="1" r:id="rId3" imgW="232632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363" y="3086100"/>
                        <a:ext cx="23256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783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4067944" y="978987"/>
            <a:ext cx="4680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Вадим родился 25 мая 1996 года в Приморском крае, Уссурийского района в селе Воздвиженка. В 2010 году семья переехала в Советско-Гаванский район в посёлок Заветы Ильича. В 2013 году Вадим окончил школу № 16 посёлка Заветы Ильича. В городе был призван в ряды российских вооружённых сил и по окончанию службы подписал контракт.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7704" y="33265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Вадим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Питкевич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24036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060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302359"/>
            <a:ext cx="513534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Вадим Александрович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Питкевич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как истинный патриот, настоящий мужчина встал на защиту Отечества одними из первых. Он рисковал жизнью, проявляя мужество, отвагу и героизм. Погиб Вадим Александрович 11 марта 2022 года в бою при проведении специальной военной операции на Украине в районе села Андреевка, Киевской области.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114675" cy="4144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1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марта в посёлке Заветы Ильича Советско-Гаванского района прошло прощание с Вадимом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Питкевичем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погибшим во время проведения специальной военной операции на территории Украины. 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Церемония прощания прошла возле здания бывшего дома офицеров Советско-Гаванского военного гарнизона.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Похоронили Вадима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рядом с могилой 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матери.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19" y="3284984"/>
            <a:ext cx="4841781" cy="3226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035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99505"/>
            <a:ext cx="4417285" cy="308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19588" y="404664"/>
            <a:ext cx="8025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мужества вручили семье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Питкевич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026" y="1052736"/>
            <a:ext cx="77443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церемонии передачи Государственной награды Российской Федерации Ордена Мужества семье погибшего участвовали: сестра погибшего - Валерия Александровна, отчим Игорь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Кляченков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56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9714" y="467380"/>
            <a:ext cx="524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Владимир Артеменко.</a:t>
            </a:r>
          </a:p>
        </p:txBody>
      </p:sp>
      <p:pic>
        <p:nvPicPr>
          <p:cNvPr id="10242" name="Picture 2" descr="G:\герои\герои Украинцы\артеменко\IMG_20221025_1041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8781"/>
          <a:stretch/>
        </p:blipFill>
        <p:spPr bwMode="auto">
          <a:xfrm>
            <a:off x="652729" y="1556792"/>
            <a:ext cx="281709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31566" y="1113711"/>
            <a:ext cx="536091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 родился и вырос в большой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дружной  семье. В школе учился он хорошо,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выделялся своей любознательностью. 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Володе особенно нравились уроки истории.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После 9 класса он ушел учиться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промышленно-экономическом техникуме на юриста.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2001 по 2003 год проходил срочную службу в пограничных войсках в  г. Находка  Приморского края. </a:t>
            </a:r>
          </a:p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феврале 2009 года Владимир Георгиевич  решил поступить на военную службу по контракту в оперативно – розыскную группу Пограничного управления ФСБ России по Хабаровскому краю и ЕАО.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703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1"/>
            <a:ext cx="3384376" cy="451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30847" y="1196751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началась специальная военная операция на Украине, 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Георгиевич решил обязательно поехать туда добровольцем и поехал.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Георгиевич Артёменко  погиб в ходе спецоперации на Украине.</a:t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08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764704"/>
            <a:ext cx="8208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сожалению, на полях сражений не бывает без потерь. Среди наших земляков есть те, кто отдал свои жизни, защищая Родину. Но они навсегда будут вписаны в историю России края, района и останутся в нашей памяти на века!</a:t>
            </a:r>
          </a:p>
        </p:txBody>
      </p:sp>
    </p:spTree>
    <p:extLst>
      <p:ext uri="{BB962C8B-B14F-4D97-AF65-F5344CB8AC3E}">
        <p14:creationId xmlns:p14="http://schemas.microsoft.com/office/powerpoint/2010/main" val="342770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836712"/>
            <a:ext cx="52565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Солдат вспоминая 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свой путь до конца.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Заплачет скупыми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слезами.</a:t>
            </a:r>
          </a:p>
          <a:p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павшие – живы все 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наших сердцах.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Безмолвно стоят рядом 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нами.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91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4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846416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Специальная военная операция по демилитаризации и денацификации Украины началась 24 февраля. Решением о её проведении являлся многолетний конфликт на границах Донецкой и Луганской народных республик. 22 февраля Россия признала их независимость и заключила ряд соглашений, в том числе, о взаимной военной поддержке.</a:t>
            </a:r>
          </a:p>
        </p:txBody>
      </p:sp>
    </p:spTree>
    <p:extLst>
      <p:ext uri="{BB962C8B-B14F-4D97-AF65-F5344CB8AC3E}">
        <p14:creationId xmlns:p14="http://schemas.microsoft.com/office/powerpoint/2010/main" val="209031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4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Новая папка\IMG-20221108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6" y="1052630"/>
            <a:ext cx="3975906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47664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Сергей Савочкин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2020" y="996022"/>
            <a:ext cx="41404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Савочкин родился и вырос 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Советской Гавани. Служил на Камчатке, откуда и был призван на спецоперацию. Он пал на полях сражений при исполнении воинского долга в ходе специальной военной операции 19 июня. </a:t>
            </a:r>
          </a:p>
        </p:txBody>
      </p:sp>
    </p:spTree>
    <p:extLst>
      <p:ext uri="{BB962C8B-B14F-4D97-AF65-F5344CB8AC3E}">
        <p14:creationId xmlns:p14="http://schemas.microsoft.com/office/powerpoint/2010/main" val="1622619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43408"/>
            <a:ext cx="9144001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 descr="C:\Users\admin\Desktop\Новая папка\IMG-20221108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6" y="188640"/>
            <a:ext cx="2664296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admin\Desktop\Новая папка\IMG-20221108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51" y="1268759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admin\Desktop\Новая папка\IMG-20221108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80" y="2996952"/>
            <a:ext cx="2628291" cy="3504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63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 descr="G:\савочкин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1646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G:\савочкин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284984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9513" y="404664"/>
            <a:ext cx="8964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июля состоялось прощание с героически 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погибшим при исполнении воинского долга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ходе специальной военной операции на территории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Донецкой Народной Республик.</a:t>
            </a:r>
          </a:p>
        </p:txBody>
      </p:sp>
    </p:spTree>
    <p:extLst>
      <p:ext uri="{BB962C8B-B14F-4D97-AF65-F5344CB8AC3E}">
        <p14:creationId xmlns:p14="http://schemas.microsoft.com/office/powerpoint/2010/main" val="88797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7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476672"/>
            <a:ext cx="399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Дмитрий  Тонких.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76" y="1117145"/>
            <a:ext cx="4536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зоне боевых действий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специальной военной операции погиб Дмитрий Тонких- выпускник техникума 2018 года. Обычный мальчишка с непростой судьбой, в свои 22 года шагнувший прямо в Небо.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2664296" cy="497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028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Новая папка\IMG-20221111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3508"/>
            <a:ext cx="3456385" cy="4470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1717"/>
            <a:ext cx="324036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92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Новая папка\IMG-20221111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90" y="1340768"/>
            <a:ext cx="2733570" cy="3622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\Desktop\Новая папка\IMG-20221111-WA0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52936"/>
            <a:ext cx="2186283" cy="3622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admin\Desktop\Новая папка\IMG-20221112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4" y="404664"/>
            <a:ext cx="2448272" cy="3622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953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6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 descr="C:\Users\admin\Desktop\Новая папка\IMG-20221111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1812"/>
            <a:ext cx="2808312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admin\Desktop\Новая папка\IMG-20221111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07" y="544795"/>
            <a:ext cx="2661760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admin\Desktop\Новая папка\IMG-20221111-WA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97640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49006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545</Words>
  <Application>Microsoft Macintosh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Egor Moldavskiy</cp:lastModifiedBy>
  <cp:revision>22</cp:revision>
  <dcterms:created xsi:type="dcterms:W3CDTF">2022-12-05T02:07:34Z</dcterms:created>
  <dcterms:modified xsi:type="dcterms:W3CDTF">2023-10-12T23:56:29Z</dcterms:modified>
</cp:coreProperties>
</file>