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56" r:id="rId2"/>
    <p:sldId id="257" r:id="rId3"/>
    <p:sldId id="290" r:id="rId4"/>
    <p:sldId id="268" r:id="rId5"/>
    <p:sldId id="271" r:id="rId6"/>
    <p:sldId id="261" r:id="rId7"/>
    <p:sldId id="264" r:id="rId8"/>
    <p:sldId id="272" r:id="rId9"/>
    <p:sldId id="281" r:id="rId10"/>
    <p:sldId id="263" r:id="rId11"/>
    <p:sldId id="282" r:id="rId12"/>
    <p:sldId id="265" r:id="rId13"/>
    <p:sldId id="283" r:id="rId14"/>
    <p:sldId id="266" r:id="rId15"/>
    <p:sldId id="284" r:id="rId16"/>
    <p:sldId id="267" r:id="rId17"/>
    <p:sldId id="285" r:id="rId18"/>
    <p:sldId id="274" r:id="rId19"/>
    <p:sldId id="286" r:id="rId20"/>
    <p:sldId id="269" r:id="rId21"/>
    <p:sldId id="287" r:id="rId22"/>
    <p:sldId id="270" r:id="rId23"/>
    <p:sldId id="262" r:id="rId24"/>
    <p:sldId id="288" r:id="rId25"/>
    <p:sldId id="273" r:id="rId26"/>
    <p:sldId id="289" r:id="rId27"/>
    <p:sldId id="279" r:id="rId28"/>
    <p:sldId id="280" r:id="rId29"/>
    <p:sldId id="278" r:id="rId3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75311" autoAdjust="0"/>
  </p:normalViewPr>
  <p:slideViewPr>
    <p:cSldViewPr>
      <p:cViewPr varScale="1">
        <p:scale>
          <a:sx n="81" d="100"/>
          <a:sy n="81" d="100"/>
        </p:scale>
        <p:origin x="-834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4EA163-DB3E-4AD4-82AE-260D95659854}" type="datetimeFigureOut">
              <a:rPr lang="ru-RU" smtClean="0"/>
              <a:pPr/>
              <a:t>02.12.2022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876D57-3E8B-4C0D-B1DF-5E01921D92F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916045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876D57-3E8B-4C0D-B1DF-5E01921D92F7}" type="slidenum">
              <a:rPr lang="ru-RU" smtClean="0"/>
              <a:pPr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725033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876D57-3E8B-4C0D-B1DF-5E01921D92F7}" type="slidenum">
              <a:rPr lang="ru-RU" smtClean="0"/>
              <a:pPr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725033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B6F98-CACB-4860-B841-C88A7E1A2141}" type="datetimeFigureOut">
              <a:rPr lang="ru-RU" smtClean="0"/>
              <a:pPr/>
              <a:t>02.12.2022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EA98F-5175-413E-AE90-FA4A5D7A4DA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217136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B6F98-CACB-4860-B841-C88A7E1A2141}" type="datetimeFigureOut">
              <a:rPr lang="ru-RU" smtClean="0"/>
              <a:pPr/>
              <a:t>02.12.2022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EA98F-5175-413E-AE90-FA4A5D7A4DA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551529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B6F98-CACB-4860-B841-C88A7E1A2141}" type="datetimeFigureOut">
              <a:rPr lang="ru-RU" smtClean="0"/>
              <a:pPr/>
              <a:t>02.12.2022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EA98F-5175-413E-AE90-FA4A5D7A4DA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600610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B6F98-CACB-4860-B841-C88A7E1A2141}" type="datetimeFigureOut">
              <a:rPr lang="ru-RU" smtClean="0"/>
              <a:pPr/>
              <a:t>02.12.2022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EA98F-5175-413E-AE90-FA4A5D7A4DA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123062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B6F98-CACB-4860-B841-C88A7E1A2141}" type="datetimeFigureOut">
              <a:rPr lang="ru-RU" smtClean="0"/>
              <a:pPr/>
              <a:t>02.12.2022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EA98F-5175-413E-AE90-FA4A5D7A4DA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170006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B6F98-CACB-4860-B841-C88A7E1A2141}" type="datetimeFigureOut">
              <a:rPr lang="ru-RU" smtClean="0"/>
              <a:pPr/>
              <a:t>02.12.2022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EA98F-5175-413E-AE90-FA4A5D7A4DA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281436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B6F98-CACB-4860-B841-C88A7E1A2141}" type="datetimeFigureOut">
              <a:rPr lang="ru-RU" smtClean="0"/>
              <a:pPr/>
              <a:t>02.12.2022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EA98F-5175-413E-AE90-FA4A5D7A4DA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742740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B6F98-CACB-4860-B841-C88A7E1A2141}" type="datetimeFigureOut">
              <a:rPr lang="ru-RU" smtClean="0"/>
              <a:pPr/>
              <a:t>02.12.2022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EA98F-5175-413E-AE90-FA4A5D7A4DA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367355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B6F98-CACB-4860-B841-C88A7E1A2141}" type="datetimeFigureOut">
              <a:rPr lang="ru-RU" smtClean="0"/>
              <a:pPr/>
              <a:t>02.12.2022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EA98F-5175-413E-AE90-FA4A5D7A4DA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135953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B6F98-CACB-4860-B841-C88A7E1A2141}" type="datetimeFigureOut">
              <a:rPr lang="ru-RU" smtClean="0"/>
              <a:pPr/>
              <a:t>02.12.2022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EA98F-5175-413E-AE90-FA4A5D7A4DA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406845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B6F98-CACB-4860-B841-C88A7E1A2141}" type="datetimeFigureOut">
              <a:rPr lang="ru-RU" smtClean="0"/>
              <a:pPr/>
              <a:t>02.12.2022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EA98F-5175-413E-AE90-FA4A5D7A4DA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913577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FB6F98-CACB-4860-B841-C88A7E1A2141}" type="datetimeFigureOut">
              <a:rPr lang="ru-RU" smtClean="0"/>
              <a:pPr/>
              <a:t>02.12.2022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7EA98F-5175-413E-AE90-FA4A5D7A4DA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518857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4233" y="0"/>
            <a:ext cx="9148233" cy="686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83568" y="1844824"/>
            <a:ext cx="770485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Онлайн – экскурсия </a:t>
            </a:r>
          </a:p>
          <a:p>
            <a:pPr algn="ctr"/>
            <a:r>
              <a:rPr lang="ru-RU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поэтическим тропинкам</a:t>
            </a:r>
          </a:p>
          <a:p>
            <a:pPr algn="ctr"/>
            <a:r>
              <a:rPr lang="ru-RU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творчества В.С. Рыбина </a:t>
            </a:r>
          </a:p>
          <a:p>
            <a:pPr algn="ctr"/>
            <a:r>
              <a:rPr lang="ru-RU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Совгавань</a:t>
            </a:r>
            <a:r>
              <a:rPr lang="ru-RU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сердце моем».</a:t>
            </a:r>
            <a:endParaRPr lang="ru-RU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13266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42976" y="1571612"/>
            <a:ext cx="764386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Как называется поселок,</a:t>
            </a:r>
          </a:p>
          <a:p>
            <a:r>
              <a:rPr lang="ru-RU" sz="48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где стоит  домик детства</a:t>
            </a:r>
          </a:p>
          <a:p>
            <a:r>
              <a:rPr lang="ru-RU" sz="4800" b="1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В.С.Рыбина</a:t>
            </a:r>
            <a:r>
              <a:rPr lang="ru-RU" sz="48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ru-RU" sz="48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02283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54326" y="1124744"/>
            <a:ext cx="7278114" cy="5472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500298" y="142852"/>
            <a:ext cx="49685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Дом детства.</a:t>
            </a:r>
          </a:p>
          <a:p>
            <a:pPr algn="ctr"/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2000" b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п.Гроссевичи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ru-RU" sz="20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9692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475656" y="1556792"/>
            <a:ext cx="6158609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 городе, земле своей</a:t>
            </a:r>
          </a:p>
          <a:p>
            <a:r>
              <a:rPr lang="ru-RU" sz="48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Узнать что захотите-</a:t>
            </a:r>
          </a:p>
          <a:p>
            <a:r>
              <a:rPr lang="ru-RU" sz="48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У нас есть в городе...,</a:t>
            </a:r>
          </a:p>
          <a:p>
            <a:r>
              <a:rPr lang="ru-RU" sz="48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Вот вы туда зайдите.</a:t>
            </a:r>
          </a:p>
        </p:txBody>
      </p:sp>
    </p:spTree>
    <p:extLst>
      <p:ext uri="{BB962C8B-B14F-4D97-AF65-F5344CB8AC3E}">
        <p14:creationId xmlns:p14="http://schemas.microsoft.com/office/powerpoint/2010/main" xmlns="" val="487481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30964" y="1196752"/>
            <a:ext cx="7345492" cy="54011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TextBox 1"/>
          <p:cNvSpPr txBox="1"/>
          <p:nvPr/>
        </p:nvSpPr>
        <p:spPr>
          <a:xfrm>
            <a:off x="1907704" y="260648"/>
            <a:ext cx="70991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Музей имени </a:t>
            </a:r>
            <a:r>
              <a:rPr lang="ru-RU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Н.К.Бошняка</a:t>
            </a:r>
            <a:r>
              <a:rPr lang="ru-RU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64661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529" name="Rectangle 1"/>
          <p:cNvSpPr>
            <a:spLocks noChangeArrowheads="1"/>
          </p:cNvSpPr>
          <p:nvPr/>
        </p:nvSpPr>
        <p:spPr bwMode="auto">
          <a:xfrm>
            <a:off x="928662" y="1357298"/>
            <a:ext cx="7500990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8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 </a:t>
            </a:r>
            <a:r>
              <a:rPr kumimoji="0" lang="ru-RU" sz="48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Памятник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8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был установлен в сквере по улице Ленина, в честь Дня Победы.</a:t>
            </a:r>
            <a:endParaRPr kumimoji="0" lang="ru-RU" sz="4800" b="1" i="0" u="none" strike="noStrike" cap="none" normalizeH="0" baseline="0" dirty="0" smtClean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07389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 descr="C:\Users\admin\Desktop\в.с.рыбин\памятник мемориал жителям Советской Гавани погибшим в годы ВОв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99792" y="814400"/>
            <a:ext cx="4680521" cy="57829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TextBox 1"/>
          <p:cNvSpPr txBox="1"/>
          <p:nvPr/>
        </p:nvSpPr>
        <p:spPr>
          <a:xfrm>
            <a:off x="2699792" y="108370"/>
            <a:ext cx="480612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Памятник в сквере.</a:t>
            </a:r>
            <a:endParaRPr lang="ru-RU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890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27584" y="1700808"/>
            <a:ext cx="806489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Какое здание было когда- то открыто народною певицей.</a:t>
            </a:r>
          </a:p>
          <a:p>
            <a:r>
              <a:rPr lang="ru-RU" sz="48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Как звали певицу?</a:t>
            </a:r>
            <a:endParaRPr lang="ru-RU" sz="48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95830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338"/>
          <a:stretch/>
        </p:blipFill>
        <p:spPr bwMode="auto">
          <a:xfrm>
            <a:off x="1403648" y="977940"/>
            <a:ext cx="7560840" cy="57438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TextBox 1"/>
          <p:cNvSpPr txBox="1"/>
          <p:nvPr/>
        </p:nvSpPr>
        <p:spPr>
          <a:xfrm>
            <a:off x="2051720" y="56611"/>
            <a:ext cx="64807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Русланова здесь пела.</a:t>
            </a:r>
            <a:endParaRPr lang="ru-RU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10617" y="978981"/>
            <a:ext cx="1914525" cy="149113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460095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11560" y="1844824"/>
            <a:ext cx="781809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Мы жили работой одной.</a:t>
            </a:r>
          </a:p>
          <a:p>
            <a:pPr algn="ctr"/>
            <a:r>
              <a:rPr lang="ru-RU" sz="48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Вот этих детишек учили.</a:t>
            </a:r>
            <a:endParaRPr lang="ru-RU" sz="48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87503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998" t="16484" r="19714" b="17782"/>
          <a:stretch/>
        </p:blipFill>
        <p:spPr bwMode="auto">
          <a:xfrm>
            <a:off x="1439405" y="1124744"/>
            <a:ext cx="7312959" cy="54324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TextBox 1"/>
          <p:cNvSpPr txBox="1"/>
          <p:nvPr/>
        </p:nvSpPr>
        <p:spPr>
          <a:xfrm>
            <a:off x="2071670" y="0"/>
            <a:ext cx="67006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Он в сердце моем.</a:t>
            </a:r>
          </a:p>
          <a:p>
            <a:pPr algn="ctr"/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(Интернат№2)</a:t>
            </a:r>
            <a:endParaRPr lang="ru-RU" sz="20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84488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31378" y="188640"/>
            <a:ext cx="842493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 книге Валентина Степановича Рыбина «СОВГАВАНЬ В СЕРДЦЕ МОЁМ...» </a:t>
            </a:r>
            <a:endParaRPr lang="ru-RU" sz="2800" b="1" dirty="0" smtClean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кратко</a:t>
            </a: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но необычайно насыщенно описан город, </a:t>
            </a:r>
            <a:endParaRPr lang="ru-RU" sz="2800" b="1" dirty="0" smtClean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которому </a:t>
            </a: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писатель посвятил всю </a:t>
            </a:r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свою </a:t>
            </a: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жизнь</a:t>
            </a:r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История района, </a:t>
            </a:r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рождение </a:t>
            </a: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города, день нынешний, </a:t>
            </a:r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его </a:t>
            </a: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улицы, жители, – </a:t>
            </a:r>
            <a:endParaRPr lang="ru-RU" sz="2800" b="1" dirty="0" smtClean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всё необычайно </a:t>
            </a: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сочно, с любовью и </a:t>
            </a:r>
            <a:endParaRPr lang="ru-RU" sz="2800" b="1" dirty="0" smtClean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нежностью </a:t>
            </a: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отражено в </a:t>
            </a:r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стихах</a:t>
            </a:r>
          </a:p>
          <a:p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поэта. 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13500" y="2492375"/>
            <a:ext cx="2542814" cy="41769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931338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55576" y="1700808"/>
            <a:ext cx="820891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 каком здании открыли мемориальную доску </a:t>
            </a:r>
            <a:r>
              <a:rPr lang="ru-RU" sz="4800" b="1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В.С.Рыбину</a:t>
            </a:r>
            <a:r>
              <a:rPr lang="ru-RU" sz="48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ru-RU" sz="48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70750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484784"/>
            <a:ext cx="7488832" cy="50765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TextBox 1"/>
          <p:cNvSpPr txBox="1"/>
          <p:nvPr/>
        </p:nvSpPr>
        <p:spPr>
          <a:xfrm>
            <a:off x="2357422" y="142852"/>
            <a:ext cx="59046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Библиотека </a:t>
            </a:r>
          </a:p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им. А.С.Пушкина.</a:t>
            </a:r>
            <a:endParaRPr lang="ru-RU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88548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31640" y="845889"/>
            <a:ext cx="7527922" cy="51662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xmlns="" val="112203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142976" y="1857364"/>
            <a:ext cx="735811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Это сказка для детей.</a:t>
            </a:r>
          </a:p>
          <a:p>
            <a:r>
              <a:rPr lang="ru-RU" sz="48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-Сколько кукол, птиц, зверей!</a:t>
            </a:r>
          </a:p>
        </p:txBody>
      </p:sp>
    </p:spTree>
    <p:extLst>
      <p:ext uri="{BB962C8B-B14F-4D97-AF65-F5344CB8AC3E}">
        <p14:creationId xmlns:p14="http://schemas.microsoft.com/office/powerpoint/2010/main" xmlns="" val="4240616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31640" y="980728"/>
            <a:ext cx="7440827" cy="55806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TextBox 1"/>
          <p:cNvSpPr txBox="1"/>
          <p:nvPr/>
        </p:nvSpPr>
        <p:spPr>
          <a:xfrm>
            <a:off x="2339752" y="332656"/>
            <a:ext cx="51125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Филиппок.</a:t>
            </a:r>
            <a:endParaRPr lang="ru-RU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26898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357290" y="1428736"/>
            <a:ext cx="5813964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Сюда ходил бывало,</a:t>
            </a:r>
          </a:p>
          <a:p>
            <a:r>
              <a:rPr lang="ru-RU" sz="48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Когда – то молодой,</a:t>
            </a:r>
          </a:p>
          <a:p>
            <a:r>
              <a:rPr lang="ru-RU" sz="48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И сердце ликовало</a:t>
            </a:r>
          </a:p>
          <a:p>
            <a:r>
              <a:rPr lang="ru-RU" sz="48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 общении с водой!</a:t>
            </a:r>
            <a:endParaRPr lang="ru-RU" sz="48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55336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 descr="C:\Users\admin\Desktop\в.с.рыбин\спорт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59631" y="1196752"/>
            <a:ext cx="7488833" cy="54014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TextBox 1"/>
          <p:cNvSpPr txBox="1"/>
          <p:nvPr/>
        </p:nvSpPr>
        <p:spPr>
          <a:xfrm>
            <a:off x="1979712" y="332656"/>
            <a:ext cx="64087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Дворец спорта.</a:t>
            </a:r>
            <a:endParaRPr lang="ru-RU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99325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85786" y="1785926"/>
            <a:ext cx="808009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Зима. И вновь у нас … .</a:t>
            </a:r>
          </a:p>
          <a:p>
            <a:r>
              <a:rPr lang="ru-RU" sz="48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Блестит, как зеркало, ледок.</a:t>
            </a:r>
            <a:endParaRPr lang="ru-RU" sz="48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35431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C:\Users\admin\Desktop\в.с.рыбин\каток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124744"/>
            <a:ext cx="7200800" cy="54726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TextBox 1"/>
          <p:cNvSpPr txBox="1"/>
          <p:nvPr/>
        </p:nvSpPr>
        <p:spPr>
          <a:xfrm>
            <a:off x="2195736" y="332656"/>
            <a:ext cx="57606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Каток.</a:t>
            </a:r>
            <a:endParaRPr lang="ru-RU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17201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976" y="0"/>
            <a:ext cx="914400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9512" y="248343"/>
            <a:ext cx="853244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Многое, о чём пишет </a:t>
            </a:r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Валентин Степанович</a:t>
            </a:r>
            <a:r>
              <a:rPr lang="ru-RU" sz="32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ru-RU" sz="3200" b="1" dirty="0" smtClean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несёт </a:t>
            </a:r>
            <a:r>
              <a:rPr lang="ru-RU" sz="32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 себе интересную </a:t>
            </a:r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историческую </a:t>
            </a:r>
            <a:r>
              <a:rPr lang="ru-RU" sz="32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информацию не только </a:t>
            </a:r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для </a:t>
            </a:r>
            <a:r>
              <a:rPr lang="ru-RU" sz="32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детей, но и для взрослых. 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916831"/>
            <a:ext cx="3744416" cy="49078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718577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39553" y="2132856"/>
            <a:ext cx="8424936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</a:t>
            </a:r>
            <a:r>
              <a:rPr lang="ru-RU" sz="48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 дне он, в бухте Постовой, Покоится уж век второй</a:t>
            </a:r>
          </a:p>
          <a:p>
            <a:pPr marL="342900" indent="-342900">
              <a:buAutoNum type="arabicPeriod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899439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4115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5310" y="1066475"/>
            <a:ext cx="4248472" cy="28287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20579" y="3573016"/>
            <a:ext cx="4523421" cy="32303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3" name="TextBox 2"/>
          <p:cNvSpPr txBox="1"/>
          <p:nvPr/>
        </p:nvSpPr>
        <p:spPr>
          <a:xfrm>
            <a:off x="1763688" y="358589"/>
            <a:ext cx="61206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Бухта Постовая</a:t>
            </a:r>
            <a:endParaRPr lang="ru-RU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38375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052736"/>
            <a:ext cx="7128792" cy="53465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TextBox 1"/>
          <p:cNvSpPr txBox="1"/>
          <p:nvPr/>
        </p:nvSpPr>
        <p:spPr>
          <a:xfrm>
            <a:off x="1979712" y="260648"/>
            <a:ext cx="63367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Фрегат «Паллада»</a:t>
            </a:r>
            <a:endParaRPr lang="ru-RU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8882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71601" y="1412776"/>
            <a:ext cx="799288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Офицером морским он был,</a:t>
            </a:r>
          </a:p>
          <a:p>
            <a:r>
              <a:rPr lang="ru-RU" sz="48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Путешествовал он часто,</a:t>
            </a:r>
          </a:p>
          <a:p>
            <a:r>
              <a:rPr lang="ru-RU" sz="48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Гавань нашу он открыл</a:t>
            </a:r>
          </a:p>
          <a:p>
            <a:r>
              <a:rPr lang="ru-RU" sz="48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Лет назад за полтораста.</a:t>
            </a:r>
          </a:p>
          <a:p>
            <a:r>
              <a:rPr lang="ru-RU" sz="48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Кто же он?</a:t>
            </a:r>
            <a:endParaRPr lang="ru-RU" sz="48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02417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412776"/>
            <a:ext cx="6744749" cy="50585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TextBox 1"/>
          <p:cNvSpPr txBox="1"/>
          <p:nvPr/>
        </p:nvSpPr>
        <p:spPr>
          <a:xfrm>
            <a:off x="1979712" y="332656"/>
            <a:ext cx="598183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Памятник </a:t>
            </a:r>
            <a:r>
              <a:rPr lang="ru-RU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Н.К.Бошняку</a:t>
            </a:r>
            <a:r>
              <a:rPr lang="ru-RU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3287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285984" y="1214422"/>
            <a:ext cx="4243534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Наша …</a:t>
            </a:r>
          </a:p>
          <a:p>
            <a:r>
              <a:rPr lang="ru-RU" sz="48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Между гор.</a:t>
            </a:r>
          </a:p>
          <a:p>
            <a:r>
              <a:rPr lang="ru-RU" sz="48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Здесь и солнце</a:t>
            </a:r>
          </a:p>
          <a:p>
            <a:r>
              <a:rPr lang="ru-RU" sz="48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И простор.</a:t>
            </a:r>
            <a:endParaRPr lang="ru-RU" sz="48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11595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2" name="Picture 2" descr="C:\Users\admin\Documents\фото советской гавани\Sovetskay_gavan-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268760"/>
            <a:ext cx="7756522" cy="51483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TextBox 1"/>
          <p:cNvSpPr txBox="1"/>
          <p:nvPr/>
        </p:nvSpPr>
        <p:spPr>
          <a:xfrm>
            <a:off x="2156498" y="338753"/>
            <a:ext cx="57278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Наша бухта</a:t>
            </a:r>
            <a:endParaRPr lang="ru-RU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33291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249</TotalTime>
  <Words>317</Words>
  <Application>Microsoft Office PowerPoint</Application>
  <PresentationFormat>Экран (4:3)</PresentationFormat>
  <Paragraphs>62</Paragraphs>
  <Slides>29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0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</vt:vector>
  </TitlesOfParts>
  <Company>Hewlett-Packard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User</cp:lastModifiedBy>
  <cp:revision>32</cp:revision>
  <dcterms:created xsi:type="dcterms:W3CDTF">2022-11-29T02:57:11Z</dcterms:created>
  <dcterms:modified xsi:type="dcterms:W3CDTF">2022-12-02T00:03:20Z</dcterms:modified>
</cp:coreProperties>
</file>