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Станция «Оружейный двор»</a:t>
            </a:r>
          </a:p>
        </p:txBody>
      </p:sp>
    </p:spTree>
    <p:extLst>
      <p:ext uri="{BB962C8B-B14F-4D97-AF65-F5344CB8AC3E}">
        <p14:creationId xmlns:p14="http://schemas.microsoft.com/office/powerpoint/2010/main" val="4158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296"/>
            <a:ext cx="844893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8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5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729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User</cp:lastModifiedBy>
  <cp:revision>2</cp:revision>
  <dcterms:created xsi:type="dcterms:W3CDTF">2018-06-04T12:21:00Z</dcterms:created>
  <dcterms:modified xsi:type="dcterms:W3CDTF">2023-10-07T23:31:11Z</dcterms:modified>
</cp:coreProperties>
</file>