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8" r:id="rId4"/>
    <p:sldId id="267" r:id="rId5"/>
    <p:sldId id="269" r:id="rId6"/>
    <p:sldId id="263" r:id="rId7"/>
    <p:sldId id="264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9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3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5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9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5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6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9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6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0A28-3912-4B69-9151-374DCF56B4B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3E3C-93CE-4896-B153-1A460DB1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" y="2526"/>
            <a:ext cx="9177318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 «Паллада»</a:t>
            </a:r>
          </a:p>
          <a:p>
            <a:r>
              <a:rPr lang="ru-RU" dirty="0" smtClean="0"/>
              <a:t>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  «Кроссворды»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8106" y="3068960"/>
            <a:ext cx="3726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Жарких Полина Сергеевна,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класса объединения «Юный краевед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ЦДТ «Паллада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Коврик Ирина Вениаминовна,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Контактный телефон: 8 (42138)45212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920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Советская Гавань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2021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348880"/>
            <a:ext cx="4254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Забытых подвигов не бывает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5698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biocross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500062"/>
            <a:ext cx="87153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5698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1" y="476672"/>
            <a:ext cx="56166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2.Вдали от областного центра, во вражеском тылу началась боевая жизнь отряда…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3.Кто был командиром 258 – й стрелковой дивизии?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6.Кто был председателем Тульского городского комитета обороны?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Писатель, военный корреспондент, который не раз встречался с туляками во время боев за город.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9.Кто был командиром отряда «Передовой»?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10.Комиссар Тульского рабочего полка.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14.Армия какого немецкого генерала была разгромлена под Тулой?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15.Воентехник, который изготовлял миномет на оружейном заводе.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Фамилия,  одного из братьев спасших 52 бойцов.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19. Как называли в штабе 50 – й армии 31 – ю дивизию?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5698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04664"/>
            <a:ext cx="56166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1.Шестнадцатилетний отважный и смелый боец в отряде «Передовой», совершивший подвиг?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4.Сколько раз пополнялся рабочий полк за время боев за Тулу?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Кого называли Тульским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Гаврошем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Кому была поручена оборона города?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В каком месяце началась оборона Тулы?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Какие ручные пулеметы мастерили на заводе?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Какой город в 1944 году переименовали в Чекалин?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Чем была Тула для Москвы в годы ВОВ?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18.Какому городу присвоили почетное звание «Город – герой»?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20.Название поселка, в котором бился с фашистами рабочий полк Горшкова?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5698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03980"/>
              </p:ext>
            </p:extLst>
          </p:nvPr>
        </p:nvGraphicFramePr>
        <p:xfrm>
          <a:off x="15698" y="-171400"/>
          <a:ext cx="8964480" cy="6705447"/>
        </p:xfrm>
        <a:graphic>
          <a:graphicData uri="http://schemas.openxmlformats.org/drawingml/2006/table">
            <a:tbl>
              <a:tblPr firstRow="1" firstCol="1" bandRow="1"/>
              <a:tblGrid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  <a:gridCol w="298816"/>
              </a:tblGrid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6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5698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16632"/>
            <a:ext cx="57606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2.Вдали от областного центра, во вражеском тылу началась боевая жизнь отряда…(Передовой)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3.Кто был командиром 258 – й стрелковой дивизии? (Трубников).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6.Кто был председателем Тульского городского комитета обороны?(Жаворонков)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Писатель, военный корреспондент, который не раз встречался с туляками во время боев за город. (Воробьев)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9.Кто был командиром отряда «Передовой»?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Тетерчев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10.Комиссар Тульского рабочего полка.(Агеев)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14.Армия какого немецкого генерала была разгромлена под Тулой? (Гудериан).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15.Воентехник, который изготовлял миномет на оружейном заводе? (Костиков).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Фамилия,  одного из братьев спасших 52 бойцов. (Горшков).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19. Как называли в штабе 50 – й армии 31 – ю дивизию? (пожарной).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1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15698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28781"/>
            <a:ext cx="60486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1.Шестнадцатилетний отважный и смелый боец в отряде «Передовой», совершивший подвиг?(Чекалин).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4.Сколько раз пополнялся рабочий полк за время боев за Тулу? (шесть).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5.Кого называли Тульским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Гаврошем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Поршутин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Кому была поручена оборона города? (форпостом).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В каком месяце началась оборона Тулы? (октябрь).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Какие ручные пулеметы мастерили на заводе? («максимы).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Какой город в 1944 году переименовали в Чекалин?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Лихвин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Чем была Тула для Москвы в годы ВОВ? (форпостом).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18.Какому городу присвоили почетное звание «Город – герой»? (Тула).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20.Название поселка, в котором бился с фашистами рабочий полк Горшкова?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Рогожинский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ccc/000c8feb-209219f4/hello_html_7c5572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2064"/>
          <a:stretch/>
        </p:blipFill>
        <p:spPr bwMode="auto">
          <a:xfrm>
            <a:off x="37911" y="2526"/>
            <a:ext cx="9128301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20486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Туманов А.С. Тула: Страницы хроники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героич.защиты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города – героя в 1941 г. –М. :Политиздат, 1985.-192 с., ил. –(Города – герои).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731</Words>
  <Application>Microsoft Office PowerPoint</Application>
  <PresentationFormat>Экран (4:3)</PresentationFormat>
  <Paragraphs>214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2021-11-24T03:48:02Z</dcterms:created>
  <dcterms:modified xsi:type="dcterms:W3CDTF">2021-11-25T03:44:37Z</dcterms:modified>
</cp:coreProperties>
</file>